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6"/>
  </p:notesMasterIdLst>
  <p:sldIdLst>
    <p:sldId id="685" r:id="rId2"/>
    <p:sldId id="678" r:id="rId3"/>
    <p:sldId id="258" r:id="rId4"/>
    <p:sldId id="294" r:id="rId5"/>
    <p:sldId id="523" r:id="rId6"/>
    <p:sldId id="325" r:id="rId7"/>
    <p:sldId id="530" r:id="rId8"/>
    <p:sldId id="682" r:id="rId9"/>
    <p:sldId id="531" r:id="rId10"/>
    <p:sldId id="537" r:id="rId11"/>
    <p:sldId id="532" r:id="rId12"/>
    <p:sldId id="642" r:id="rId13"/>
    <p:sldId id="643" r:id="rId14"/>
    <p:sldId id="644" r:id="rId15"/>
    <p:sldId id="326" r:id="rId16"/>
    <p:sldId id="327" r:id="rId17"/>
    <p:sldId id="646" r:id="rId18"/>
    <p:sldId id="328" r:id="rId19"/>
    <p:sldId id="330" r:id="rId20"/>
    <p:sldId id="1094" r:id="rId21"/>
    <p:sldId id="391" r:id="rId22"/>
    <p:sldId id="333" r:id="rId23"/>
    <p:sldId id="335" r:id="rId24"/>
    <p:sldId id="1091" r:id="rId25"/>
    <p:sldId id="331" r:id="rId26"/>
    <p:sldId id="1088" r:id="rId27"/>
    <p:sldId id="1089" r:id="rId28"/>
    <p:sldId id="1090" r:id="rId29"/>
    <p:sldId id="677" r:id="rId30"/>
    <p:sldId id="683" r:id="rId31"/>
    <p:sldId id="1092" r:id="rId32"/>
    <p:sldId id="399" r:id="rId33"/>
    <p:sldId id="400" r:id="rId34"/>
    <p:sldId id="392" r:id="rId35"/>
    <p:sldId id="401" r:id="rId36"/>
    <p:sldId id="456" r:id="rId37"/>
    <p:sldId id="679" r:id="rId38"/>
    <p:sldId id="1093" r:id="rId39"/>
    <p:sldId id="680" r:id="rId40"/>
    <p:sldId id="674" r:id="rId41"/>
    <p:sldId id="451" r:id="rId42"/>
    <p:sldId id="684" r:id="rId43"/>
    <p:sldId id="675" r:id="rId44"/>
    <p:sldId id="676" r:id="rId4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FF99CC"/>
    <a:srgbClr val="CCFFFF"/>
    <a:srgbClr val="FF0000"/>
    <a:srgbClr val="99CCFF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0" autoAdjust="0"/>
    <p:restoredTop sz="94688" autoAdjust="0"/>
  </p:normalViewPr>
  <p:slideViewPr>
    <p:cSldViewPr snapToGrid="0">
      <p:cViewPr varScale="1">
        <p:scale>
          <a:sx n="116" d="100"/>
          <a:sy n="116" d="100"/>
        </p:scale>
        <p:origin x="2458" y="7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287356E-E835-4F8E-9B1B-2903F2CD725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ED4EAC76-7E83-4B6E-98E6-146517B0524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40C00CB-A5E4-4AD1-8CFA-19FF2C946C2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013CD836-5D34-4BDF-8BFB-B309CC23EC8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6246EADF-6907-43C8-92DB-FB8078484C4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8E04AAF7-CFF0-4CB1-80D1-D77C2C1BA5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CF4B7580-1A3B-49FE-B08A-64DD8688ED70}" type="slidenum">
              <a:rPr lang="en-US" altLang="it-IT"/>
              <a:pPr/>
              <a:t>‹#›</a:t>
            </a:fld>
            <a:endParaRPr lang="en-US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CE78760F-060F-4BC7-BB89-ED1C0EEAE4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D3B77421-AE70-4D51-9CA0-C2D70B7A7667}" type="slidenum">
              <a:rPr lang="en-US" altLang="it-IT">
                <a:latin typeface="Times New Roman" panose="02020603050405020304" pitchFamily="18" charset="0"/>
              </a:rPr>
              <a:pPr/>
              <a:t>2</a:t>
            </a:fld>
            <a:endParaRPr lang="en-US" altLang="it-IT">
              <a:latin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BEF4CC0B-2F8F-47F4-B2CC-FC186F13BB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7A9C6BAC-7CAD-4FE7-ADDC-4DD665CEEE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56E5A553-D52E-48E3-AFE9-B2D6D0A8DD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B82732CF-A251-40B0-92C8-0416D926FD9A}" type="slidenum">
              <a:rPr lang="en-US" altLang="it-IT">
                <a:latin typeface="Times New Roman" panose="02020603050405020304" pitchFamily="18" charset="0"/>
              </a:rPr>
              <a:pPr/>
              <a:t>12</a:t>
            </a:fld>
            <a:endParaRPr lang="en-US" altLang="it-IT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6C4C55C2-D575-4575-8695-FAEF0091DA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C63EFF6B-73DB-484F-96DA-EBD1BCF2E5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3370F507-D181-474D-83DB-A0F3C808FD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5C06B169-D63C-4E7C-9E48-C047EC9177D5}" type="slidenum">
              <a:rPr lang="en-US" altLang="it-IT">
                <a:latin typeface="Times New Roman" panose="02020603050405020304" pitchFamily="18" charset="0"/>
              </a:rPr>
              <a:pPr/>
              <a:t>13</a:t>
            </a:fld>
            <a:endParaRPr lang="en-US" altLang="it-IT">
              <a:latin typeface="Times New Roman" panose="02020603050405020304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64902C14-C400-4A99-81B0-5A6BCD8014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CDBAD562-E01D-4564-9C6E-63CEACD3D2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594831C5-317C-495D-860D-21DF2D2E80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0863ED0C-F522-4097-AD59-A7C69CC49BD8}" type="slidenum">
              <a:rPr lang="en-US" altLang="it-IT">
                <a:latin typeface="Times New Roman" panose="02020603050405020304" pitchFamily="18" charset="0"/>
              </a:rPr>
              <a:pPr/>
              <a:t>14</a:t>
            </a:fld>
            <a:endParaRPr lang="en-US" altLang="it-IT">
              <a:latin typeface="Times New Roman" panose="02020603050405020304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2E722B88-4811-48F4-973D-657D4FA68C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55362BA2-C83F-4EAB-8186-CE80C60118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C59425A9-E456-4F48-8DD6-B8D5FE3A3E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FD5329A7-B46A-47B0-8026-0CB5A952C974}" type="slidenum">
              <a:rPr lang="en-US" altLang="it-IT">
                <a:latin typeface="Times New Roman" panose="02020603050405020304" pitchFamily="18" charset="0"/>
              </a:rPr>
              <a:pPr/>
              <a:t>15</a:t>
            </a:fld>
            <a:endParaRPr lang="en-US" altLang="it-IT">
              <a:latin typeface="Times New Roman" panose="02020603050405020304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1285D63E-9E46-4C00-85E9-D784DCFC3A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6DA2C6AB-0D63-409A-964D-D180A0E204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20C093B1-422B-4B8B-87EE-959D54E58D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4D859F61-27DC-40E9-BFB4-99D441DBADF8}" type="slidenum">
              <a:rPr lang="en-US" altLang="it-IT">
                <a:latin typeface="Times New Roman" panose="02020603050405020304" pitchFamily="18" charset="0"/>
              </a:rPr>
              <a:pPr/>
              <a:t>16</a:t>
            </a:fld>
            <a:endParaRPr lang="en-US" altLang="it-IT">
              <a:latin typeface="Times New Roman" panose="02020603050405020304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C8B07D7F-F9C1-4DA0-85A9-04AFD1DF34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8F30DA74-6908-474E-8D0A-F34A42A2F3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D75B5347-2FC0-42DC-8362-0384D0A3CA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B21C499D-39D2-4F55-A5A3-1BB541B60F40}" type="slidenum">
              <a:rPr lang="en-US" altLang="it-IT">
                <a:latin typeface="Times New Roman" panose="02020603050405020304" pitchFamily="18" charset="0"/>
              </a:rPr>
              <a:pPr/>
              <a:t>17</a:t>
            </a:fld>
            <a:endParaRPr lang="en-US" altLang="it-IT">
              <a:latin typeface="Times New Roman" panose="02020603050405020304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A73D80E8-F513-4B6E-995D-AD6CEA5AD4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01AF9941-70FE-454D-AC8E-A8DA9A2B6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774BF24C-40AA-4AF3-9E5E-7D966A84E2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11DFFDDB-7FEB-40E4-997E-AF8B0B45119B}" type="slidenum">
              <a:rPr lang="en-US" altLang="it-IT">
                <a:latin typeface="Times New Roman" panose="02020603050405020304" pitchFamily="18" charset="0"/>
              </a:rPr>
              <a:pPr/>
              <a:t>18</a:t>
            </a:fld>
            <a:endParaRPr lang="en-US" altLang="it-IT">
              <a:latin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72BBE9AC-38FA-4E79-8156-F9C01DA681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FEB9BC63-8B49-4E1D-8FBE-BC4355EAF5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F6E16160-5B48-4468-8757-BD3AE959E4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9B0F8851-8217-4360-B2CD-C8433B9E2711}" type="slidenum">
              <a:rPr lang="en-US" altLang="it-IT">
                <a:latin typeface="Times New Roman" panose="02020603050405020304" pitchFamily="18" charset="0"/>
              </a:rPr>
              <a:pPr/>
              <a:t>19</a:t>
            </a:fld>
            <a:endParaRPr lang="en-US" altLang="it-IT">
              <a:latin typeface="Times New Roman" panose="02020603050405020304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36142ADC-7ABD-49FD-8139-3E67CDA63A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C64C84CB-2D1D-4BAF-AB14-DA4D31821D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BC2F0DF4-14DE-4AED-8C03-30F5C5808D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B84A3BBD-90DA-41D8-86D9-B565D4D91098}" type="slidenum">
              <a:rPr lang="en-US" altLang="it-IT">
                <a:latin typeface="Times New Roman" panose="02020603050405020304" pitchFamily="18" charset="0"/>
              </a:rPr>
              <a:pPr/>
              <a:t>21</a:t>
            </a:fld>
            <a:endParaRPr lang="en-US" altLang="it-IT">
              <a:latin typeface="Times New Roman" panose="02020603050405020304" pitchFamily="18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46418764-E17B-4438-A3F5-E50864A032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8EC80094-5E4B-4A7D-9B7F-E6129EE8E5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EDAEB7D1-DAEC-4FB7-BE07-7E1DE1EDEC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013EA468-D75D-4F70-93B6-99764BE3CB20}" type="slidenum">
              <a:rPr lang="en-US" altLang="it-IT">
                <a:latin typeface="Times New Roman" panose="02020603050405020304" pitchFamily="18" charset="0"/>
              </a:rPr>
              <a:pPr/>
              <a:t>22</a:t>
            </a:fld>
            <a:endParaRPr lang="en-US" altLang="it-IT">
              <a:latin typeface="Times New Roman" panose="02020603050405020304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30318E6B-E36D-497C-9594-6EE73A0967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E9A25AD2-4A35-478B-963B-2AB2245897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C18B84B6-EE6F-4733-96BD-A3E92B4AE1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44EAC0E2-97D3-41B6-8516-BFB4E2D1942B}" type="slidenum">
              <a:rPr lang="en-US" altLang="it-IT">
                <a:latin typeface="Times New Roman" panose="02020603050405020304" pitchFamily="18" charset="0"/>
              </a:rPr>
              <a:pPr/>
              <a:t>3</a:t>
            </a:fld>
            <a:endParaRPr lang="en-US" altLang="it-IT">
              <a:latin typeface="Times New Roman" panose="02020603050405020304" pitchFamily="18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ADA52A59-B83B-4B06-890C-A5795FC5EE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6D55F2E-E949-4032-A64B-3D2BF68AAA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0958E262-0968-4376-A1EE-BB07185A86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9B955094-EE0D-4AF9-AE21-5C371EE5090B}" type="slidenum">
              <a:rPr lang="en-US" altLang="it-IT">
                <a:latin typeface="Times New Roman" panose="02020603050405020304" pitchFamily="18" charset="0"/>
              </a:rPr>
              <a:pPr/>
              <a:t>23</a:t>
            </a:fld>
            <a:endParaRPr lang="en-US" altLang="it-IT"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D7C30B22-AE46-4C8B-992A-ACF312DC98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7E8CCF79-CD61-431F-B0F1-A9D953AF6B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398F832F-44F1-4B61-A429-EEBD7CA498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CB9FD592-EB60-4607-8867-1A75B092C02C}" type="slidenum">
              <a:rPr lang="en-US" altLang="it-IT">
                <a:latin typeface="Times New Roman" panose="02020603050405020304" pitchFamily="18" charset="0"/>
              </a:rPr>
              <a:pPr/>
              <a:t>25</a:t>
            </a:fld>
            <a:endParaRPr lang="en-US" altLang="it-IT">
              <a:latin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DE811562-AAB4-4B74-B1B5-CA5958B499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4D88851D-F1B8-406A-BD72-C152AD8505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64654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38425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5736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FDAE4120-5C90-4B96-B577-94B825FAD0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42818E3B-5F37-4A28-8A96-87C15C163339}" type="slidenum">
              <a:rPr lang="en-US" altLang="it-IT">
                <a:latin typeface="Times New Roman" panose="02020603050405020304" pitchFamily="18" charset="0"/>
              </a:rPr>
              <a:pPr/>
              <a:t>29</a:t>
            </a:fld>
            <a:endParaRPr lang="en-US" altLang="it-IT"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36D9E3E8-5870-4C8C-9CBE-1396FE19D5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BCA70A4E-807C-43B1-AAA2-77DEF0D542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CED1F07D-8173-47D7-962C-A70B971A02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2AA1E5DD-A494-47DE-955C-BF11E9B7F625}" type="slidenum">
              <a:rPr lang="en-US" altLang="it-IT">
                <a:latin typeface="Times New Roman" panose="02020603050405020304" pitchFamily="18" charset="0"/>
              </a:rPr>
              <a:pPr/>
              <a:t>32</a:t>
            </a:fld>
            <a:endParaRPr lang="en-US" altLang="it-IT">
              <a:latin typeface="Times New Roman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4BACF507-E56F-4639-B3B4-D78968F2EC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98C500C2-9450-4237-BB7F-3381223D8E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914A1CBA-AC23-4BD8-AB0E-F2C4F47C41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79B8D53E-EA23-4EE1-A4B7-36EE561594F7}" type="slidenum">
              <a:rPr lang="en-US" altLang="it-IT">
                <a:latin typeface="Times New Roman" panose="02020603050405020304" pitchFamily="18" charset="0"/>
              </a:rPr>
              <a:pPr/>
              <a:t>33</a:t>
            </a:fld>
            <a:endParaRPr lang="en-US" altLang="it-IT">
              <a:latin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25CEA9FA-F1DE-408D-BCE1-24DA295511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8E618935-F85D-4A61-A4A1-8ECDA5022D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A7B28282-6655-4BCF-A459-80009A7629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360E0A74-7B19-4C8B-A29A-EC80804248AB}" type="slidenum">
              <a:rPr lang="en-US" altLang="it-IT">
                <a:latin typeface="Times New Roman" panose="02020603050405020304" pitchFamily="18" charset="0"/>
              </a:rPr>
              <a:pPr/>
              <a:t>34</a:t>
            </a:fld>
            <a:endParaRPr lang="en-US" altLang="it-IT">
              <a:latin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FB691F5D-4A46-43AF-A47F-A44A4FAB9E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1160F62A-92CC-4920-925E-24D28EEF62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C6BE0CD5-1D15-441A-8342-ED6EFBF9A6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A55E95A1-4820-47F0-905B-562722B32011}" type="slidenum">
              <a:rPr lang="en-US" altLang="it-IT">
                <a:latin typeface="Times New Roman" panose="02020603050405020304" pitchFamily="18" charset="0"/>
              </a:rPr>
              <a:pPr/>
              <a:t>35</a:t>
            </a:fld>
            <a:endParaRPr lang="en-US" altLang="it-IT">
              <a:latin typeface="Times New Roman" panose="02020603050405020304" pitchFamily="18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C012E350-DB7D-4686-AF2C-56B92200D7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8ACD1A3D-E0CA-42AF-80B1-D59BC0B5B8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63793D20-B051-42AD-A088-0DFB7C0016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E93F3373-5829-4A7D-8F03-9C811B22094F}" type="slidenum">
              <a:rPr lang="en-US" altLang="it-IT">
                <a:latin typeface="Times New Roman" panose="02020603050405020304" pitchFamily="18" charset="0"/>
              </a:rPr>
              <a:pPr/>
              <a:t>4</a:t>
            </a:fld>
            <a:endParaRPr lang="en-US" altLang="it-IT">
              <a:latin typeface="Times New Roman" panose="02020603050405020304" pitchFamily="18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82FF41EE-A0CA-424B-AC5D-85912655BB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4F495A2B-BA64-4165-8A65-3D326A89D4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977172D2-45E4-4EAC-A992-ECA86E12FC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9177F74E-83A3-4FEC-866C-7AB0FBE6D9AA}" type="slidenum">
              <a:rPr lang="en-US" altLang="it-IT">
                <a:latin typeface="Times New Roman" panose="02020603050405020304" pitchFamily="18" charset="0"/>
              </a:rPr>
              <a:pPr/>
              <a:t>36</a:t>
            </a:fld>
            <a:endParaRPr lang="en-US" altLang="it-IT">
              <a:latin typeface="Times New Roman" panose="02020603050405020304" pitchFamily="18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DABEE92C-919F-4F66-BFC5-58F3456E2C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AC63644F-5F4F-4979-923D-C7D4DD7172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C4171549-5E02-46A6-B85E-28E73CB3B3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A947CAEA-481F-4841-9D87-7A19A59B11D1}" type="slidenum">
              <a:rPr lang="en-US" altLang="it-IT">
                <a:latin typeface="Times New Roman" panose="02020603050405020304" pitchFamily="18" charset="0"/>
              </a:rPr>
              <a:pPr/>
              <a:t>37</a:t>
            </a:fld>
            <a:endParaRPr lang="en-US" altLang="it-IT">
              <a:latin typeface="Times New Roman" panose="02020603050405020304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5B5869BA-C999-46B4-9AEC-AAEC698BF8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4E46C4BB-E7E8-4E5C-9C07-D9AF11E9FE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egnaposto immagine diapositiva 1">
            <a:extLst>
              <a:ext uri="{FF2B5EF4-FFF2-40B4-BE49-F238E27FC236}">
                <a16:creationId xmlns:a16="http://schemas.microsoft.com/office/drawing/2014/main" id="{DDB57C2E-AABD-44B6-9D46-C129EF8998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5539" name="Segnaposto note 2">
            <a:extLst>
              <a:ext uri="{FF2B5EF4-FFF2-40B4-BE49-F238E27FC236}">
                <a16:creationId xmlns:a16="http://schemas.microsoft.com/office/drawing/2014/main" id="{478DD313-CEC8-4C93-A2A7-D46DBF514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  <p:sp>
        <p:nvSpPr>
          <p:cNvPr id="65540" name="Segnaposto numero diapositiva 3">
            <a:extLst>
              <a:ext uri="{FF2B5EF4-FFF2-40B4-BE49-F238E27FC236}">
                <a16:creationId xmlns:a16="http://schemas.microsoft.com/office/drawing/2014/main" id="{121DCDF6-B7FA-4A85-83FB-AF92AD1EEA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C4B8D068-08AF-4468-A8E7-27DD340AA75D}" type="slidenum">
              <a:rPr lang="en-US" altLang="it-IT">
                <a:latin typeface="Times New Roman" panose="02020603050405020304" pitchFamily="18" charset="0"/>
              </a:rPr>
              <a:pPr/>
              <a:t>39</a:t>
            </a:fld>
            <a:endParaRPr lang="en-US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BF92A45D-D6D8-4412-A539-30374025BF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B81859B2-3267-460E-BA96-6E2B1317FD76}" type="slidenum">
              <a:rPr lang="en-US" altLang="it-IT">
                <a:latin typeface="Times New Roman" panose="02020603050405020304" pitchFamily="18" charset="0"/>
              </a:rPr>
              <a:pPr/>
              <a:t>40</a:t>
            </a:fld>
            <a:endParaRPr lang="en-US" altLang="it-IT">
              <a:latin typeface="Times New Roman" panose="02020603050405020304" pitchFamily="18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A49114F7-2FE8-48E3-ABEC-C4D90CA5D9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DEBF6AF8-A892-4D13-B308-9CEABC898B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43E864AD-32A3-4944-A30E-BCC8783F5B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33450"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CC96E846-DABB-4AAA-8296-573753A7A802}" type="slidenum">
              <a:rPr lang="en-US" altLang="it-IT" sz="1200" u="none">
                <a:latin typeface="Times New Roman" panose="02020603050405020304" pitchFamily="18" charset="0"/>
              </a:rPr>
              <a:pPr/>
              <a:t>41</a:t>
            </a:fld>
            <a:endParaRPr lang="en-US" altLang="it-IT" sz="1200" u="none">
              <a:latin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00CA827-7AE1-4214-B400-CA0D1DD180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7A2A0256-4339-4475-A0EC-78B1E5C69A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F446B110-E6A9-4878-9827-24085948D2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F2E18455-78E4-4CA2-9E4B-1039B470BC06}" type="slidenum">
              <a:rPr lang="en-US" altLang="it-IT">
                <a:latin typeface="Times New Roman" panose="02020603050405020304" pitchFamily="18" charset="0"/>
              </a:rPr>
              <a:pPr/>
              <a:t>43</a:t>
            </a:fld>
            <a:endParaRPr lang="en-US" altLang="it-IT">
              <a:latin typeface="Times New Roman" panose="02020603050405020304" pitchFamily="18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CD731A28-53C7-4700-933B-C66A4B6086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CF90D455-6208-4168-A98F-7E71D6E91A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03F0868F-9B81-431C-A9A0-05BFCB3E2B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9C62B2EA-EF26-459A-B0CB-D78C95A190C8}" type="slidenum">
              <a:rPr lang="en-US" altLang="it-IT">
                <a:latin typeface="Times New Roman" panose="02020603050405020304" pitchFamily="18" charset="0"/>
              </a:rPr>
              <a:pPr/>
              <a:t>44</a:t>
            </a:fld>
            <a:endParaRPr lang="en-US" altLang="it-IT">
              <a:latin typeface="Times New Roman" panose="02020603050405020304" pitchFamily="18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6F1AE193-5B3B-4EBC-813A-ACB85E4341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1FAF4F55-3CB4-49D6-B14E-6764EFD142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534D5793-7C1B-4A67-B708-9AF0F4B93A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20E2A2D4-252A-42FA-BB22-C112109A9587}" type="slidenum">
              <a:rPr lang="en-US" altLang="it-IT">
                <a:latin typeface="Times New Roman" panose="02020603050405020304" pitchFamily="18" charset="0"/>
              </a:rPr>
              <a:pPr/>
              <a:t>5</a:t>
            </a:fld>
            <a:endParaRPr lang="en-US" altLang="it-IT">
              <a:latin typeface="Times New Roman" panose="02020603050405020304" pitchFamily="18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75AD0E23-0C18-4AEC-BB33-039345F0FD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E9D34C6F-9982-4002-949F-843DB5D8DD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A009AAB6-959B-42F1-834F-F68AAACCAF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BD64CDAC-0F85-40BA-B69E-614A9CDA3F4D}" type="slidenum">
              <a:rPr lang="en-US" altLang="it-IT">
                <a:latin typeface="Times New Roman" panose="02020603050405020304" pitchFamily="18" charset="0"/>
              </a:rPr>
              <a:pPr/>
              <a:t>6</a:t>
            </a:fld>
            <a:endParaRPr lang="en-US" altLang="it-IT"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0553FADF-941F-4920-9896-CC760CA7E2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06928CCD-5BE5-49BE-BA82-47BFE8DFC1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83ED83CB-A304-427B-848E-124F98BE8F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7F65A5B6-746C-4A43-A104-0EB84DA14C4E}" type="slidenum">
              <a:rPr lang="en-US" altLang="it-IT">
                <a:latin typeface="Times New Roman" panose="02020603050405020304" pitchFamily="18" charset="0"/>
              </a:rPr>
              <a:pPr/>
              <a:t>7</a:t>
            </a:fld>
            <a:endParaRPr lang="en-US" altLang="it-IT">
              <a:latin typeface="Times New Roman" panose="02020603050405020304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8E5CE0FF-1AF1-4717-9305-427C1CBF01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BC1315E1-2AF7-4CD6-96FF-66A4F57696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26C6763C-0CDB-4BB4-A595-BE791D5AC4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9B9EEBEA-BE7D-408E-8C23-9C43EA32B437}" type="slidenum">
              <a:rPr lang="en-US" altLang="it-IT">
                <a:latin typeface="Times New Roman" panose="02020603050405020304" pitchFamily="18" charset="0"/>
              </a:rPr>
              <a:pPr/>
              <a:t>9</a:t>
            </a:fld>
            <a:endParaRPr lang="en-US" altLang="it-IT">
              <a:latin typeface="Times New Roman" panose="02020603050405020304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E4120AB-D215-4CBF-BAEB-1A697B236A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8A884BC4-2F2D-4B77-9CF2-9A1D93B19A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C1023E7C-2532-4191-A88A-0D0AB6F866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B9409165-83DE-48D3-9D5A-599FCCFE5CBD}" type="slidenum">
              <a:rPr lang="en-US" altLang="it-IT">
                <a:latin typeface="Times New Roman" panose="02020603050405020304" pitchFamily="18" charset="0"/>
              </a:rPr>
              <a:pPr/>
              <a:t>10</a:t>
            </a:fld>
            <a:endParaRPr lang="en-US" altLang="it-IT"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3ED0BA67-2C84-4708-B80F-5FFB51BB92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AD8C52D1-BAF9-4083-99CB-579AD59FBA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A1BEC2FA-4D72-4DB4-AD99-0B56370F54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E8AFA154-20E9-4C01-B3F8-760C51F0E7E6}" type="slidenum">
              <a:rPr lang="en-US" altLang="it-IT">
                <a:latin typeface="Times New Roman" panose="02020603050405020304" pitchFamily="18" charset="0"/>
              </a:rPr>
              <a:pPr/>
              <a:t>11</a:t>
            </a:fld>
            <a:endParaRPr lang="en-US" altLang="it-IT"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2658B113-1A66-4A5C-A7A2-BA91BA2302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2F3A08A6-78F1-43E6-B735-0197B3FB62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553C17-6596-4EDD-B45D-4019CEB92C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C559B2-0DBC-42B7-8313-71F4CEFF5E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43EF57D-9669-47E8-8EDD-1A1BB13F5C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it-IT"/>
              <a:t>4-</a:t>
            </a:r>
            <a:fld id="{6716B062-E6B5-4A93-AB57-7102C7FCE509}" type="slidenum">
              <a:rPr lang="en-US" altLang="it-IT"/>
              <a:pPr/>
              <a:t>‹#›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515603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A09C636-6BED-463C-B35C-E98D1094D4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7CF235A-9999-4774-A301-0A506BDF6A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206AD8C-9ECD-4DC8-A5E6-2514728D0F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it-IT"/>
              <a:t>4-</a:t>
            </a:r>
            <a:fld id="{D3BFD094-6DCB-4143-9D30-1BA36FDCF8D1}" type="slidenum">
              <a:rPr lang="en-US" altLang="it-IT"/>
              <a:pPr/>
              <a:t>‹#›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4087486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483600" y="228600"/>
            <a:ext cx="2590800" cy="60198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11200" y="228600"/>
            <a:ext cx="7569200" cy="6019800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DDD673-91C7-48C4-B559-619389C914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4FD987A-402E-499F-8762-8E848D611D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4CD3162-F877-4AC2-AC2D-12479564F1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it-IT"/>
              <a:t>4-</a:t>
            </a:r>
            <a:fld id="{0C6E9850-4390-4A82-AB32-56D4FE54D77B}" type="slidenum">
              <a:rPr lang="en-US" altLang="it-IT"/>
              <a:pPr/>
              <a:t>‹#›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537475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olo, testo e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lipArt 3"/>
          <p:cNvSpPr>
            <a:spLocks noGrp="1"/>
          </p:cNvSpPr>
          <p:nvPr>
            <p:ph type="clipArt"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E2B2B9-706D-46F3-A451-3CF26775D5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4957AB-A92B-4236-B3EA-6BCA557866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611BC6-EF82-43F3-97A1-720578CF3D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it-IT"/>
              <a:t>4-</a:t>
            </a:r>
            <a:fld id="{A7481EE1-1B42-4405-BCDC-C9546605953E}" type="slidenum">
              <a:rPr lang="en-US" altLang="it-IT"/>
              <a:pPr/>
              <a:t>‹#›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782002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909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715078D-C4F7-4599-A09E-4A4A43FE56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154F774-B4BC-455D-819D-063D015E59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BEF846-82A0-42DA-B300-EACFBCC4EA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it-IT"/>
              <a:t>4-</a:t>
            </a:r>
            <a:fld id="{559B436B-28E5-4BA2-82DA-532F31BBEDB1}" type="slidenum">
              <a:rPr lang="en-US" altLang="it-IT"/>
              <a:pPr/>
              <a:t>‹#›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405474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CA6681E-0E5B-49B0-ADE1-2C377748B7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CA1BB9-F7AF-4F36-AE5C-07D5459AB9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3882070-4FE7-48ED-8EFD-566B505EB8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it-IT"/>
              <a:t>4-</a:t>
            </a:r>
            <a:fld id="{74EAFCCC-BFA5-4F3D-95E9-55C1AB5909B7}" type="slidenum">
              <a:rPr lang="en-US" altLang="it-IT"/>
              <a:pPr/>
              <a:t>‹#›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439827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0349E-A469-487B-9D07-5C8C586960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2B14A-6922-44B2-BCAC-48A6C0D062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/>
              <a:t>Network</a:t>
            </a:r>
            <a:r>
              <a:rPr lang="en-US">
                <a:cs typeface="+mn-cs"/>
              </a:rPr>
              <a:t> Layer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14664-BFDD-46AC-8DCB-8FE767C36A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it-IT"/>
              <a:t>4-</a:t>
            </a:r>
            <a:fld id="{9C3CCB7E-16B4-4FB9-B157-788C7D6A7FCA}" type="slidenum">
              <a:rPr lang="en-US" altLang="it-IT"/>
              <a:pPr/>
              <a:t>‹#›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43737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72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58194CA-C3DD-4F4B-BBB4-16DC0BD77D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C3A6F26-6AE3-4A72-B7A6-37CB3AF73B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CDB1F4C-D8E7-4674-99EE-4E70D7938E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it-IT"/>
              <a:t>4-</a:t>
            </a:r>
            <a:fld id="{D6C9E26A-5E73-41AD-8FAD-A4A88ECCD949}" type="slidenum">
              <a:rPr lang="en-US" altLang="it-IT"/>
              <a:pPr/>
              <a:t>‹#›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90245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C2A03A9-BA2F-4507-A0D5-3F5505D30B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EFCF4B0-1278-40C6-9B01-629D6BF71F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B1B9456-266C-401D-B600-DC34F75D5F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it-IT"/>
              <a:t>4-</a:t>
            </a:r>
            <a:fld id="{71777CBD-0BE3-4106-A59A-D9DF0FACB7EB}" type="slidenum">
              <a:rPr lang="en-US" altLang="it-IT"/>
              <a:pPr/>
              <a:t>‹#›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486201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B5AB847-5A20-4644-B1FA-3270CACBAF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22AEA66-2431-48CB-99A2-A96F04006D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7171A40-CB0F-4BAA-8F0F-0FA86EA530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it-IT"/>
              <a:t>4-</a:t>
            </a:r>
            <a:fld id="{DC23CC07-AC13-411E-A1B6-DAA374870812}" type="slidenum">
              <a:rPr lang="en-US" altLang="it-IT"/>
              <a:pPr/>
              <a:t>‹#›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92559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5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AB8DD1-8618-4846-ABFC-4A4302C746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3A6A25-0ADB-4F66-9535-2DD075F2B4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8B87AA-D280-485D-A15A-642B1748DE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it-IT"/>
              <a:t>4-</a:t>
            </a:r>
            <a:fld id="{53123691-9130-4DC6-94E8-8B2799EC4679}" type="slidenum">
              <a:rPr lang="en-US" altLang="it-IT"/>
              <a:pPr/>
              <a:t>‹#›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427052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28BC71-C7E3-40B3-8EF2-FDDE51EEBB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232BA5-A558-4D55-8827-C3D7B9E3C4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323FA6-B491-4914-AC3D-A1CA9ACD43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it-IT"/>
              <a:t>4-</a:t>
            </a:r>
            <a:fld id="{DD7870AB-5E9A-4983-868D-A1DEEC917168}" type="slidenum">
              <a:rPr lang="en-US" altLang="it-IT"/>
              <a:pPr/>
              <a:t>‹#›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4014660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DA318FB-7F91-4598-81A3-03C5443A3A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228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EE7678C-4CC9-433F-A31D-61BD1C4F4C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600200"/>
            <a:ext cx="10363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/>
              <a:t>Click to edit Master text styles</a:t>
            </a:r>
          </a:p>
          <a:p>
            <a:pPr lvl="1"/>
            <a:r>
              <a:rPr lang="en-US" altLang="it-IT"/>
              <a:t>Second level</a:t>
            </a:r>
          </a:p>
          <a:p>
            <a:pPr lvl="2"/>
            <a:r>
              <a:rPr lang="en-US" altLang="it-IT"/>
              <a:t>Third level</a:t>
            </a:r>
          </a:p>
          <a:p>
            <a:pPr lvl="3"/>
            <a:r>
              <a:rPr lang="en-US" altLang="it-IT"/>
              <a:t>Fourth level</a:t>
            </a:r>
          </a:p>
          <a:p>
            <a:pPr lvl="4"/>
            <a:r>
              <a:rPr lang="en-US" altLang="it-IT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8E0482D-FCD8-4192-9F7E-12E2ABAD1CB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D34E9BF-74CB-48FF-8EA7-605BDE8A940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213600" y="64008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r>
              <a:rPr lang="en-US"/>
              <a:t>Network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A929493-420A-4C55-A911-F699ADA9B55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83901" y="6400800"/>
            <a:ext cx="901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altLang="it-IT"/>
              <a:t>4-</a:t>
            </a:r>
            <a:fld id="{4FD68C6E-8382-41D7-9FB6-DD21C64C78D4}" type="slidenum">
              <a:rPr lang="en-US" altLang="it-IT"/>
              <a:pPr/>
              <a:t>‹#›</a:t>
            </a:fld>
            <a:endParaRPr lang="en-US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12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3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alibri Light" panose="020F03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alibri Light" panose="020F03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alibri Light" panose="020F03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alibri Light" panose="020F030202020403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pitchFamily="82" charset="2"/>
        <a:buChar char="r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pitchFamily="82" charset="2"/>
        <a:buChar char="m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media.pearsoncmg.com/aw/aw_kurose_network_2/applets/queuing/queuing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9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3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10" Type="http://schemas.openxmlformats.org/officeDocument/2006/relationships/oleObject" Target="../embeddings/oleObject26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2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30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29.bin"/><Relationship Id="rId5" Type="http://schemas.openxmlformats.org/officeDocument/2006/relationships/oleObject" Target="../embeddings/oleObject28.bin"/><Relationship Id="rId10" Type="http://schemas.openxmlformats.org/officeDocument/2006/relationships/oleObject" Target="../embeddings/oleObject33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3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7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36.bin"/><Relationship Id="rId5" Type="http://schemas.openxmlformats.org/officeDocument/2006/relationships/oleObject" Target="../embeddings/oleObject35.bin"/><Relationship Id="rId10" Type="http://schemas.openxmlformats.org/officeDocument/2006/relationships/oleObject" Target="../embeddings/oleObject40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39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4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43.bin"/><Relationship Id="rId5" Type="http://schemas.openxmlformats.org/officeDocument/2006/relationships/oleObject" Target="../embeddings/oleObject42.bin"/><Relationship Id="rId10" Type="http://schemas.openxmlformats.org/officeDocument/2006/relationships/oleObject" Target="../embeddings/oleObject47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6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9.bin"/><Relationship Id="rId18" Type="http://schemas.openxmlformats.org/officeDocument/2006/relationships/oleObject" Target="../embeddings/oleObject12.bin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4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5.wmf"/><Relationship Id="rId2" Type="http://schemas.openxmlformats.org/officeDocument/2006/relationships/notesSlide" Target="../notesSlides/notesSlide2.xml"/><Relationship Id="rId16" Type="http://schemas.openxmlformats.org/officeDocument/2006/relationships/oleObject" Target="../embeddings/oleObject11.bin"/><Relationship Id="rId20" Type="http://schemas.openxmlformats.org/officeDocument/2006/relationships/oleObject" Target="../embeddings/oleObject13.bin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10.bin"/><Relationship Id="rId10" Type="http://schemas.openxmlformats.org/officeDocument/2006/relationships/oleObject" Target="../embeddings/oleObject6.bin"/><Relationship Id="rId19" Type="http://schemas.openxmlformats.org/officeDocument/2006/relationships/image" Target="../media/image6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4.wmf"/><Relationship Id="rId22" Type="http://schemas.openxmlformats.org/officeDocument/2006/relationships/oleObject" Target="../embeddings/oleObject15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0.bin"/><Relationship Id="rId5" Type="http://schemas.openxmlformats.org/officeDocument/2006/relationships/oleObject" Target="../embeddings/oleObject49.bin"/><Relationship Id="rId4" Type="http://schemas.openxmlformats.org/officeDocument/2006/relationships/image" Target="../media/image2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53.bin"/><Relationship Id="rId5" Type="http://schemas.openxmlformats.org/officeDocument/2006/relationships/oleObject" Target="../embeddings/oleObject52.bin"/><Relationship Id="rId4" Type="http://schemas.openxmlformats.org/officeDocument/2006/relationships/image" Target="../media/image2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56.bin"/><Relationship Id="rId5" Type="http://schemas.openxmlformats.org/officeDocument/2006/relationships/oleObject" Target="../embeddings/oleObject55.bin"/><Relationship Id="rId4" Type="http://schemas.openxmlformats.org/officeDocument/2006/relationships/image" Target="../media/image2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60.bin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59.bin"/><Relationship Id="rId5" Type="http://schemas.openxmlformats.org/officeDocument/2006/relationships/oleObject" Target="../embeddings/oleObject58.bin"/><Relationship Id="rId4" Type="http://schemas.openxmlformats.org/officeDocument/2006/relationships/image" Target="../media/image2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64.bin"/><Relationship Id="rId5" Type="http://schemas.openxmlformats.org/officeDocument/2006/relationships/oleObject" Target="../embeddings/oleObject63.bin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edia.pearsoncmg.com/aw/aw_kurose_network_2/applets/message/messagesegmentation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AB2D5-114C-4EAE-BD38-05DA21FF6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r>
              <a:rPr lang="en-US" sz="5400" u="none" dirty="0">
                <a:solidFill>
                  <a:schemeClr val="tx1"/>
                </a:solidFill>
              </a:rPr>
              <a:t>Network layer</a:t>
            </a:r>
            <a:endParaRPr lang="it-IT" sz="5400" u="none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2D1DD-5E9E-4CCA-9CC0-9B6608CA41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endParaRPr lang="it-IT" sz="20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Ethernet cables connected to a networking patch">
            <a:extLst>
              <a:ext uri="{FF2B5EF4-FFF2-40B4-BE49-F238E27FC236}">
                <a16:creationId xmlns:a16="http://schemas.microsoft.com/office/drawing/2014/main" id="{C57C511B-7ADB-49C2-8985-E78C2DB547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26" r="-1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B25722-A40F-451B-BBB4-1FCABFE7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280" y="603504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altLang="it-IT" sz="900">
                <a:solidFill>
                  <a:srgbClr val="FFFFFF"/>
                </a:solidFill>
              </a:rPr>
              <a:t>4-</a:t>
            </a:r>
            <a:fld id="{6716B062-E6B5-4A93-AB57-7102C7FCE509}" type="slidenum">
              <a:rPr lang="en-US" altLang="it-IT" sz="900">
                <a:solidFill>
                  <a:srgbClr val="FFFFFF"/>
                </a:solidFill>
              </a:rPr>
              <a:pPr algn="ctr"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en-US" altLang="it-IT" sz="900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7478E-714C-433A-9294-198C56DB9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64612" y="6199631"/>
            <a:ext cx="4087304" cy="36576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Network Layer</a:t>
            </a:r>
            <a:endParaRPr lang="en-US" sz="1100">
              <a:solidFill>
                <a:schemeClr val="tx1">
                  <a:alpha val="80000"/>
                </a:scheme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460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egnaposto piè di pagina 4">
            <a:extLst>
              <a:ext uri="{FF2B5EF4-FFF2-40B4-BE49-F238E27FC236}">
                <a16:creationId xmlns:a16="http://schemas.microsoft.com/office/drawing/2014/main" id="{D11FB341-FC2D-4A40-B93E-62E4A023E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Comic Sans MS" panose="030F0702030302020204" pitchFamily="66" charset="0"/>
              </a:rPr>
              <a:t>Network Layer</a:t>
            </a:r>
            <a:endParaRPr lang="en-US" altLang="it-IT" sz="1400">
              <a:latin typeface="Times New Roman" panose="02020603050405020304" pitchFamily="18" charset="0"/>
            </a:endParaRPr>
          </a:p>
        </p:txBody>
      </p:sp>
      <p:sp>
        <p:nvSpPr>
          <p:cNvPr id="19459" name="Segnaposto numero diapositiva 5">
            <a:extLst>
              <a:ext uri="{FF2B5EF4-FFF2-40B4-BE49-F238E27FC236}">
                <a16:creationId xmlns:a16="http://schemas.microsoft.com/office/drawing/2014/main" id="{3138AFDD-CAF5-44E4-A898-560B9E0AA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Comic Sans MS" panose="030F0702030302020204" pitchFamily="66" charset="0"/>
              </a:rPr>
              <a:t>4-</a:t>
            </a:r>
            <a:fld id="{378F1DA0-D04D-482C-BB59-D72C1280A2BB}" type="slidenum">
              <a:rPr lang="en-US" altLang="it-IT" sz="1400"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it-IT" sz="1400">
              <a:latin typeface="Comic Sans MS" panose="030F0702030302020204" pitchFamily="66" charset="0"/>
            </a:endParaRP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2561DC5B-A6FA-493F-8B6B-A00051FA29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27238" y="400050"/>
            <a:ext cx="7772400" cy="685800"/>
          </a:xfrm>
        </p:spPr>
        <p:txBody>
          <a:bodyPr/>
          <a:lstStyle/>
          <a:p>
            <a:r>
              <a:rPr lang="en-US" altLang="it-IT" sz="3600"/>
              <a:t>Code di output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781F3573-6128-4267-AADD-22BA4048E3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85975" y="4324350"/>
            <a:ext cx="7772400" cy="914400"/>
          </a:xfrm>
        </p:spPr>
        <p:txBody>
          <a:bodyPr/>
          <a:lstStyle/>
          <a:p>
            <a:r>
              <a:rPr lang="en-US" altLang="it-IT" sz="2400" i="1">
                <a:solidFill>
                  <a:srgbClr val="FF0000"/>
                </a:solidFill>
              </a:rPr>
              <a:t>Buffering</a:t>
            </a:r>
            <a:r>
              <a:rPr lang="en-US" altLang="it-IT" sz="2400"/>
              <a:t> richiesto se arrivano più datagrammi di quanti ne possano partire</a:t>
            </a:r>
          </a:p>
          <a:p>
            <a:r>
              <a:rPr lang="en-US" altLang="it-IT" sz="2400" i="1">
                <a:solidFill>
                  <a:srgbClr val="FF0000"/>
                </a:solidFill>
              </a:rPr>
              <a:t>Scheduling: è possibile in teoria dare priorità a determinati pacchetti.</a:t>
            </a:r>
            <a:endParaRPr lang="en-US" altLang="it-IT" sz="1800"/>
          </a:p>
        </p:txBody>
      </p:sp>
      <p:pic>
        <p:nvPicPr>
          <p:cNvPr id="19462" name="Picture 4" descr="464 Output Port">
            <a:extLst>
              <a:ext uri="{FF2B5EF4-FFF2-40B4-BE49-F238E27FC236}">
                <a16:creationId xmlns:a16="http://schemas.microsoft.com/office/drawing/2014/main" id="{3B04EC9A-2A51-49F4-83B6-D2353D436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954" y="1519238"/>
            <a:ext cx="5943600" cy="247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egnaposto piè di pagina 4">
            <a:extLst>
              <a:ext uri="{FF2B5EF4-FFF2-40B4-BE49-F238E27FC236}">
                <a16:creationId xmlns:a16="http://schemas.microsoft.com/office/drawing/2014/main" id="{0BF10A6F-CFE4-4908-844B-780C73D9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Comic Sans MS" panose="030F0702030302020204" pitchFamily="66" charset="0"/>
              </a:rPr>
              <a:t>Network Layer</a:t>
            </a:r>
            <a:endParaRPr lang="en-US" altLang="it-IT" sz="1400">
              <a:latin typeface="Times New Roman" panose="02020603050405020304" pitchFamily="18" charset="0"/>
            </a:endParaRPr>
          </a:p>
        </p:txBody>
      </p:sp>
      <p:sp>
        <p:nvSpPr>
          <p:cNvPr id="21507" name="Segnaposto numero diapositiva 5">
            <a:extLst>
              <a:ext uri="{FF2B5EF4-FFF2-40B4-BE49-F238E27FC236}">
                <a16:creationId xmlns:a16="http://schemas.microsoft.com/office/drawing/2014/main" id="{AE0ECFD5-C40A-4F27-83EC-05DCB84C4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Comic Sans MS" panose="030F0702030302020204" pitchFamily="66" charset="0"/>
              </a:rPr>
              <a:t>4-</a:t>
            </a:r>
            <a:fld id="{74B51078-00EA-4FC7-ABBC-CD074845CEF0}" type="slidenum">
              <a:rPr lang="en-US" altLang="it-IT" sz="1400"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it-IT" sz="1400">
              <a:latin typeface="Comic Sans MS" panose="030F0702030302020204" pitchFamily="66" charset="0"/>
            </a:endParaRP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53E59398-7545-4DB2-8121-F259305A7E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69888"/>
            <a:ext cx="7772400" cy="457200"/>
          </a:xfrm>
        </p:spPr>
        <p:txBody>
          <a:bodyPr/>
          <a:lstStyle/>
          <a:p>
            <a:r>
              <a:rPr lang="en-US" altLang="it-IT" sz="3200"/>
              <a:t>Perchè le perdite di pacchetti?</a:t>
            </a:r>
            <a:endParaRPr lang="en-US" altLang="it-IT"/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E24A2F11-DB55-4A45-B802-29D8CEB433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969963"/>
            <a:ext cx="8101012" cy="3017838"/>
          </a:xfrm>
        </p:spPr>
        <p:txBody>
          <a:bodyPr/>
          <a:lstStyle/>
          <a:p>
            <a:r>
              <a:rPr lang="en-US" altLang="it-IT" sz="2400" dirty="0"/>
              <a:t>Le code sono </a:t>
            </a:r>
            <a:r>
              <a:rPr lang="en-US" altLang="it-IT" sz="2400" dirty="0" err="1"/>
              <a:t>necessarie</a:t>
            </a:r>
            <a:r>
              <a:rPr lang="en-US" altLang="it-IT" sz="2400" dirty="0"/>
              <a:t> per </a:t>
            </a:r>
            <a:r>
              <a:rPr lang="en-US" altLang="it-IT" sz="2400" dirty="0" err="1"/>
              <a:t>regolare</a:t>
            </a:r>
            <a:r>
              <a:rPr lang="en-US" altLang="it-IT" sz="2400" dirty="0"/>
              <a:t> </a:t>
            </a:r>
            <a:r>
              <a:rPr lang="en-US" altLang="it-IT" sz="2400" dirty="0" err="1"/>
              <a:t>i</a:t>
            </a:r>
            <a:r>
              <a:rPr lang="en-US" altLang="it-IT" sz="2400" dirty="0"/>
              <a:t> </a:t>
            </a:r>
            <a:r>
              <a:rPr lang="en-US" altLang="it-IT" sz="2400" dirty="0" err="1"/>
              <a:t>flussi</a:t>
            </a:r>
            <a:r>
              <a:rPr lang="en-US" altLang="it-IT" sz="2400" dirty="0"/>
              <a:t> </a:t>
            </a:r>
          </a:p>
          <a:p>
            <a:r>
              <a:rPr lang="en-US" altLang="it-IT" sz="2400" dirty="0"/>
              <a:t>I buffer </a:t>
            </a:r>
            <a:r>
              <a:rPr lang="en-US" altLang="it-IT" sz="2400" dirty="0" err="1"/>
              <a:t>hanno</a:t>
            </a:r>
            <a:r>
              <a:rPr lang="en-US" altLang="it-IT" sz="2400" dirty="0"/>
              <a:t> </a:t>
            </a:r>
            <a:r>
              <a:rPr lang="en-US" altLang="it-IT" sz="2400" dirty="0" err="1"/>
              <a:t>dimensione</a:t>
            </a:r>
            <a:r>
              <a:rPr lang="en-US" altLang="it-IT" sz="2400" dirty="0"/>
              <a:t> </a:t>
            </a:r>
            <a:r>
              <a:rPr lang="en-US" altLang="it-IT" sz="2400" dirty="0" err="1"/>
              <a:t>limitata</a:t>
            </a:r>
            <a:endParaRPr lang="en-US" altLang="it-IT" sz="2400" dirty="0"/>
          </a:p>
          <a:p>
            <a:r>
              <a:rPr lang="en-US" altLang="it-IT" sz="2400" dirty="0">
                <a:solidFill>
                  <a:srgbClr val="FF0000"/>
                </a:solidFill>
              </a:rPr>
              <a:t>Head-of-the-Line (HOL) blocking:</a:t>
            </a:r>
            <a:r>
              <a:rPr lang="en-US" altLang="it-IT" sz="2400" dirty="0"/>
              <a:t> le code </a:t>
            </a:r>
            <a:r>
              <a:rPr lang="en-US" altLang="it-IT" sz="2400" dirty="0" err="1"/>
              <a:t>possono</a:t>
            </a:r>
            <a:r>
              <a:rPr lang="en-US" altLang="it-IT" sz="2400" dirty="0"/>
              <a:t> </a:t>
            </a:r>
            <a:r>
              <a:rPr lang="en-US" altLang="it-IT" sz="2400" dirty="0" err="1"/>
              <a:t>congestionarsi</a:t>
            </a:r>
            <a:r>
              <a:rPr lang="en-US" altLang="it-IT" sz="2400" dirty="0"/>
              <a:t> a </a:t>
            </a:r>
            <a:r>
              <a:rPr lang="en-US" altLang="it-IT" sz="2400" dirty="0" err="1"/>
              <a:t>vicenda</a:t>
            </a:r>
            <a:endParaRPr lang="en-US" altLang="it-IT" sz="2400" dirty="0"/>
          </a:p>
          <a:p>
            <a:r>
              <a:rPr lang="en-US" altLang="it-IT" sz="2400" i="1" dirty="0">
                <a:solidFill>
                  <a:srgbClr val="FF0000"/>
                </a:solidFill>
              </a:rPr>
              <a:t>Le </a:t>
            </a:r>
            <a:r>
              <a:rPr lang="en-US" altLang="it-IT" sz="2400" i="1" dirty="0" err="1">
                <a:solidFill>
                  <a:srgbClr val="FF0000"/>
                </a:solidFill>
              </a:rPr>
              <a:t>perdite</a:t>
            </a:r>
            <a:r>
              <a:rPr lang="en-US" altLang="it-IT" sz="2400" i="1" dirty="0">
                <a:solidFill>
                  <a:srgbClr val="FF0000"/>
                </a:solidFill>
              </a:rPr>
              <a:t> sono </a:t>
            </a:r>
            <a:r>
              <a:rPr lang="en-US" altLang="it-IT" sz="2400" i="1" dirty="0" err="1">
                <a:solidFill>
                  <a:srgbClr val="FF0000"/>
                </a:solidFill>
              </a:rPr>
              <a:t>dovute</a:t>
            </a:r>
            <a:r>
              <a:rPr lang="en-US" altLang="it-IT" sz="2400" i="1" dirty="0">
                <a:solidFill>
                  <a:srgbClr val="FF0000"/>
                </a:solidFill>
              </a:rPr>
              <a:t> a code </a:t>
            </a:r>
            <a:r>
              <a:rPr lang="en-US" altLang="it-IT" sz="2400" i="1" dirty="0" err="1">
                <a:solidFill>
                  <a:srgbClr val="FF0000"/>
                </a:solidFill>
              </a:rPr>
              <a:t>che</a:t>
            </a:r>
            <a:r>
              <a:rPr lang="en-US" altLang="it-IT" sz="2400" i="1" dirty="0">
                <a:solidFill>
                  <a:srgbClr val="FF0000"/>
                </a:solidFill>
              </a:rPr>
              <a:t> </a:t>
            </a:r>
            <a:r>
              <a:rPr lang="en-US" altLang="it-IT" sz="2400" i="1" dirty="0" err="1">
                <a:solidFill>
                  <a:srgbClr val="FF0000"/>
                </a:solidFill>
              </a:rPr>
              <a:t>si</a:t>
            </a:r>
            <a:r>
              <a:rPr lang="en-US" altLang="it-IT" sz="2400" i="1" dirty="0">
                <a:solidFill>
                  <a:srgbClr val="FF0000"/>
                </a:solidFill>
              </a:rPr>
              <a:t> </a:t>
            </a:r>
            <a:r>
              <a:rPr lang="en-US" altLang="it-IT" sz="2400" i="1" dirty="0" err="1">
                <a:solidFill>
                  <a:srgbClr val="FF0000"/>
                </a:solidFill>
              </a:rPr>
              <a:t>riempiono</a:t>
            </a:r>
            <a:r>
              <a:rPr lang="en-US" altLang="it-IT" sz="2400" i="1" dirty="0">
                <a:solidFill>
                  <a:srgbClr val="FF0000"/>
                </a:solidFill>
              </a:rPr>
              <a:t> </a:t>
            </a:r>
            <a:r>
              <a:rPr lang="en-US" altLang="it-IT" sz="2400" i="1" dirty="0" err="1">
                <a:solidFill>
                  <a:srgbClr val="FF0000"/>
                </a:solidFill>
              </a:rPr>
              <a:t>totalmente</a:t>
            </a:r>
            <a:r>
              <a:rPr lang="en-US" altLang="it-IT" sz="2400" i="1" dirty="0">
                <a:solidFill>
                  <a:srgbClr val="FF0000"/>
                </a:solidFill>
              </a:rPr>
              <a:t>!  </a:t>
            </a:r>
            <a:r>
              <a:rPr lang="it-IT" altLang="it-IT" sz="2400" i="1" dirty="0">
                <a:solidFill>
                  <a:srgbClr val="FF0000"/>
                </a:solidFill>
                <a:hlinkClick r:id="rId3"/>
              </a:rPr>
              <a:t>Perdite</a:t>
            </a:r>
            <a:endParaRPr lang="it-IT" altLang="it-IT" sz="2400" i="1" dirty="0">
              <a:solidFill>
                <a:srgbClr val="FF0000"/>
              </a:solidFill>
            </a:endParaRPr>
          </a:p>
        </p:txBody>
      </p:sp>
      <p:pic>
        <p:nvPicPr>
          <p:cNvPr id="21510" name="Picture 4" descr="466 HOL Blocking">
            <a:extLst>
              <a:ext uri="{FF2B5EF4-FFF2-40B4-BE49-F238E27FC236}">
                <a16:creationId xmlns:a16="http://schemas.microsoft.com/office/drawing/2014/main" id="{3ECCD7FB-E5BE-4DC3-9F7F-9AF6BB207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488" y="3762375"/>
            <a:ext cx="6900862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egnaposto piè di pagina 3">
            <a:extLst>
              <a:ext uri="{FF2B5EF4-FFF2-40B4-BE49-F238E27FC236}">
                <a16:creationId xmlns:a16="http://schemas.microsoft.com/office/drawing/2014/main" id="{8A616843-95EE-4872-9E44-8B7FD465C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+mn-lt"/>
              </a:rPr>
              <a:t>Network Layer</a:t>
            </a:r>
          </a:p>
        </p:txBody>
      </p:sp>
      <p:sp>
        <p:nvSpPr>
          <p:cNvPr id="25603" name="Segnaposto numero diapositiva 4">
            <a:extLst>
              <a:ext uri="{FF2B5EF4-FFF2-40B4-BE49-F238E27FC236}">
                <a16:creationId xmlns:a16="http://schemas.microsoft.com/office/drawing/2014/main" id="{E204B967-2A02-45F8-A33D-D0FDE4A44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+mn-lt"/>
              </a:rPr>
              <a:t>4-</a:t>
            </a:r>
            <a:fld id="{1903F13E-8DA7-41A3-8A6D-5772A49873E5}" type="slidenum">
              <a:rPr lang="en-US" altLang="it-IT" sz="1400"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it-IT" sz="1400">
              <a:latin typeface="+mn-lt"/>
            </a:endParaRP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87CFE931-10DF-41DB-B652-9C5C0C2F8E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44700" y="0"/>
            <a:ext cx="7772400" cy="781050"/>
          </a:xfrm>
        </p:spPr>
        <p:txBody>
          <a:bodyPr/>
          <a:lstStyle/>
          <a:p>
            <a:r>
              <a:rPr lang="en-US" altLang="it-IT" sz="3600">
                <a:latin typeface="+mn-lt"/>
              </a:rPr>
              <a:t>Formato di un datagramma</a:t>
            </a:r>
            <a:endParaRPr lang="en-US" altLang="it-IT">
              <a:latin typeface="+mn-lt"/>
            </a:endParaRPr>
          </a:p>
        </p:txBody>
      </p:sp>
      <p:grpSp>
        <p:nvGrpSpPr>
          <p:cNvPr id="25605" name="Group 3">
            <a:extLst>
              <a:ext uri="{FF2B5EF4-FFF2-40B4-BE49-F238E27FC236}">
                <a16:creationId xmlns:a16="http://schemas.microsoft.com/office/drawing/2014/main" id="{C7B5FF00-173F-4A17-A580-4B966768574D}"/>
              </a:ext>
            </a:extLst>
          </p:cNvPr>
          <p:cNvGrpSpPr>
            <a:grpSpLocks/>
          </p:cNvGrpSpPr>
          <p:nvPr/>
        </p:nvGrpSpPr>
        <p:grpSpPr bwMode="auto">
          <a:xfrm>
            <a:off x="1898650" y="895351"/>
            <a:ext cx="8694738" cy="5426075"/>
            <a:chOff x="67" y="629"/>
            <a:chExt cx="5477" cy="3418"/>
          </a:xfrm>
        </p:grpSpPr>
        <p:sp>
          <p:nvSpPr>
            <p:cNvPr id="25607" name="Rectangle 4">
              <a:extLst>
                <a:ext uri="{FF2B5EF4-FFF2-40B4-BE49-F238E27FC236}">
                  <a16:creationId xmlns:a16="http://schemas.microsoft.com/office/drawing/2014/main" id="{D89FB433-9A21-48F1-B3D1-F964519CD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953"/>
              <a:ext cx="2489" cy="30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+mn-lt"/>
              </a:endParaRPr>
            </a:p>
          </p:txBody>
        </p:sp>
        <p:sp>
          <p:nvSpPr>
            <p:cNvPr id="25608" name="Rectangle 5">
              <a:extLst>
                <a:ext uri="{FF2B5EF4-FFF2-40B4-BE49-F238E27FC236}">
                  <a16:creationId xmlns:a16="http://schemas.microsoft.com/office/drawing/2014/main" id="{2FD67FB0-D6FC-4BD9-A217-4414BE42E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5" y="1020"/>
              <a:ext cx="2489" cy="30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+mn-lt"/>
              </a:endParaRPr>
            </a:p>
          </p:txBody>
        </p:sp>
        <p:sp>
          <p:nvSpPr>
            <p:cNvPr id="25609" name="Text Box 6">
              <a:extLst>
                <a:ext uri="{FF2B5EF4-FFF2-40B4-BE49-F238E27FC236}">
                  <a16:creationId xmlns:a16="http://schemas.microsoft.com/office/drawing/2014/main" id="{4BDBBB27-0DAA-406B-B572-32F39641DF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6" y="1061"/>
              <a:ext cx="30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800">
                  <a:latin typeface="+mn-lt"/>
                </a:rPr>
                <a:t>ver</a:t>
              </a:r>
              <a:endParaRPr lang="en-US" altLang="it-IT" sz="2400">
                <a:latin typeface="+mn-lt"/>
              </a:endParaRPr>
            </a:p>
          </p:txBody>
        </p:sp>
        <p:sp>
          <p:nvSpPr>
            <p:cNvPr id="25610" name="Text Box 7">
              <a:extLst>
                <a:ext uri="{FF2B5EF4-FFF2-40B4-BE49-F238E27FC236}">
                  <a16:creationId xmlns:a16="http://schemas.microsoft.com/office/drawing/2014/main" id="{21B2CE8D-E945-454A-BD6F-567604F55F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5" y="1100"/>
              <a:ext cx="49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800">
                  <a:latin typeface="+mn-lt"/>
                </a:rPr>
                <a:t>length</a:t>
              </a:r>
            </a:p>
          </p:txBody>
        </p:sp>
        <p:sp>
          <p:nvSpPr>
            <p:cNvPr id="25611" name="Line 8">
              <a:extLst>
                <a:ext uri="{FF2B5EF4-FFF2-40B4-BE49-F238E27FC236}">
                  <a16:creationId xmlns:a16="http://schemas.microsoft.com/office/drawing/2014/main" id="{C6112F1C-75E8-4878-8456-836D322DC7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3" y="1346"/>
              <a:ext cx="2486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>
                <a:latin typeface="+mn-lt"/>
              </a:endParaRPr>
            </a:p>
          </p:txBody>
        </p:sp>
        <p:sp>
          <p:nvSpPr>
            <p:cNvPr id="25612" name="Line 9">
              <a:extLst>
                <a:ext uri="{FF2B5EF4-FFF2-40B4-BE49-F238E27FC236}">
                  <a16:creationId xmlns:a16="http://schemas.microsoft.com/office/drawing/2014/main" id="{3647B961-7496-41A2-808B-CE0343D55F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95" y="1026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>
                <a:latin typeface="+mn-lt"/>
              </a:endParaRPr>
            </a:p>
          </p:txBody>
        </p:sp>
        <p:sp>
          <p:nvSpPr>
            <p:cNvPr id="25613" name="Text Box 10">
              <a:extLst>
                <a:ext uri="{FF2B5EF4-FFF2-40B4-BE49-F238E27FC236}">
                  <a16:creationId xmlns:a16="http://schemas.microsoft.com/office/drawing/2014/main" id="{1B2AD714-71B0-4AF0-A2F9-93CD90F0DF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3" y="695"/>
              <a:ext cx="51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800">
                  <a:latin typeface="+mn-lt"/>
                </a:rPr>
                <a:t>32 bits</a:t>
              </a:r>
              <a:endParaRPr lang="en-US" altLang="it-IT" sz="2400">
                <a:latin typeface="+mn-lt"/>
              </a:endParaRPr>
            </a:p>
          </p:txBody>
        </p:sp>
        <p:sp>
          <p:nvSpPr>
            <p:cNvPr id="25614" name="Line 11">
              <a:extLst>
                <a:ext uri="{FF2B5EF4-FFF2-40B4-BE49-F238E27FC236}">
                  <a16:creationId xmlns:a16="http://schemas.microsoft.com/office/drawing/2014/main" id="{523C04B0-9192-4908-8655-0772F6237B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7" y="847"/>
              <a:ext cx="899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>
                <a:latin typeface="+mn-lt"/>
              </a:endParaRPr>
            </a:p>
          </p:txBody>
        </p:sp>
        <p:sp>
          <p:nvSpPr>
            <p:cNvPr id="25615" name="Line 12">
              <a:extLst>
                <a:ext uri="{FF2B5EF4-FFF2-40B4-BE49-F238E27FC236}">
                  <a16:creationId xmlns:a16="http://schemas.microsoft.com/office/drawing/2014/main" id="{130E8AF4-F6F2-4398-9683-72ED9899C8B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757" y="854"/>
              <a:ext cx="8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>
                <a:latin typeface="+mn-lt"/>
              </a:endParaRPr>
            </a:p>
          </p:txBody>
        </p:sp>
        <p:sp>
          <p:nvSpPr>
            <p:cNvPr id="25616" name="Text Box 13">
              <a:extLst>
                <a:ext uri="{FF2B5EF4-FFF2-40B4-BE49-F238E27FC236}">
                  <a16:creationId xmlns:a16="http://schemas.microsoft.com/office/drawing/2014/main" id="{A202445C-DC90-4CB8-8807-84A8B8E6E7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6" y="2881"/>
              <a:ext cx="1337" cy="1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2000">
                  <a:latin typeface="+mn-lt"/>
                </a:rPr>
                <a:t>DATI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2000">
                  <a:latin typeface="+mn-lt"/>
                </a:rPr>
                <a:t>(lunghezza variab.,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2000">
                  <a:latin typeface="+mn-lt"/>
                </a:rPr>
                <a:t>tipicamente un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2000">
                  <a:latin typeface="+mn-lt"/>
                </a:rPr>
                <a:t>pacchetto TCP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2000">
                  <a:latin typeface="+mn-lt"/>
                </a:rPr>
                <a:t>o UDP)</a:t>
              </a:r>
              <a:endParaRPr lang="en-US" altLang="it-IT" sz="2400">
                <a:latin typeface="+mn-lt"/>
              </a:endParaRPr>
            </a:p>
          </p:txBody>
        </p:sp>
        <p:sp>
          <p:nvSpPr>
            <p:cNvPr id="25617" name="Text Box 14">
              <a:extLst>
                <a:ext uri="{FF2B5EF4-FFF2-40B4-BE49-F238E27FC236}">
                  <a16:creationId xmlns:a16="http://schemas.microsoft.com/office/drawing/2014/main" id="{4DEFB67C-BE3A-4ACF-BABA-535473B121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4" y="1405"/>
              <a:ext cx="135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800">
                  <a:latin typeface="+mn-lt"/>
                </a:rPr>
                <a:t>16-bit identifier</a:t>
              </a:r>
              <a:endParaRPr lang="en-US" altLang="it-IT" sz="2000">
                <a:latin typeface="+mn-lt"/>
              </a:endParaRPr>
            </a:p>
          </p:txBody>
        </p:sp>
        <p:sp>
          <p:nvSpPr>
            <p:cNvPr id="25618" name="Line 15">
              <a:extLst>
                <a:ext uri="{FF2B5EF4-FFF2-40B4-BE49-F238E27FC236}">
                  <a16:creationId xmlns:a16="http://schemas.microsoft.com/office/drawing/2014/main" id="{EF4BB669-CD09-4932-A046-4F2DC168E2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69" y="2290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>
                <a:latin typeface="+mn-lt"/>
              </a:endParaRPr>
            </a:p>
          </p:txBody>
        </p:sp>
        <p:sp>
          <p:nvSpPr>
            <p:cNvPr id="25619" name="Line 16">
              <a:extLst>
                <a:ext uri="{FF2B5EF4-FFF2-40B4-BE49-F238E27FC236}">
                  <a16:creationId xmlns:a16="http://schemas.microsoft.com/office/drawing/2014/main" id="{35335FE1-F545-4A57-AE52-B5A5CD48E3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69" y="2590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>
                <a:latin typeface="+mn-lt"/>
              </a:endParaRPr>
            </a:p>
          </p:txBody>
        </p:sp>
        <p:sp>
          <p:nvSpPr>
            <p:cNvPr id="25620" name="Text Box 17">
              <a:extLst>
                <a:ext uri="{FF2B5EF4-FFF2-40B4-BE49-F238E27FC236}">
                  <a16:creationId xmlns:a16="http://schemas.microsoft.com/office/drawing/2014/main" id="{9C7DAB8E-7657-4A44-97C2-9CCF8B34BD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7" y="1637"/>
              <a:ext cx="736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800">
                  <a:latin typeface="+mn-lt"/>
                </a:rPr>
                <a:t>Internet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800">
                  <a:latin typeface="+mn-lt"/>
                </a:rPr>
                <a:t> checksum</a:t>
              </a:r>
            </a:p>
          </p:txBody>
        </p:sp>
        <p:sp>
          <p:nvSpPr>
            <p:cNvPr id="25621" name="Text Box 18">
              <a:extLst>
                <a:ext uri="{FF2B5EF4-FFF2-40B4-BE49-F238E27FC236}">
                  <a16:creationId xmlns:a16="http://schemas.microsoft.com/office/drawing/2014/main" id="{BEBFF2D5-CEE1-4404-BE0F-0CFF4462CE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7" y="1619"/>
              <a:ext cx="544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800">
                  <a:latin typeface="+mn-lt"/>
                </a:rPr>
                <a:t>time to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800">
                  <a:latin typeface="+mn-lt"/>
                </a:rPr>
                <a:t>live</a:t>
              </a:r>
            </a:p>
          </p:txBody>
        </p:sp>
        <p:sp>
          <p:nvSpPr>
            <p:cNvPr id="25622" name="Text Box 19">
              <a:extLst>
                <a:ext uri="{FF2B5EF4-FFF2-40B4-BE49-F238E27FC236}">
                  <a16:creationId xmlns:a16="http://schemas.microsoft.com/office/drawing/2014/main" id="{0D97AB41-C11D-491F-B89F-8AD3050AA3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8" y="2047"/>
              <a:ext cx="15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800">
                  <a:latin typeface="+mn-lt"/>
                </a:rPr>
                <a:t>32 bit source IP address</a:t>
              </a:r>
              <a:endParaRPr lang="en-US" altLang="it-IT" sz="2400">
                <a:latin typeface="+mn-lt"/>
              </a:endParaRPr>
            </a:p>
          </p:txBody>
        </p:sp>
        <p:sp>
          <p:nvSpPr>
            <p:cNvPr id="25623" name="Text Box 20">
              <a:extLst>
                <a:ext uri="{FF2B5EF4-FFF2-40B4-BE49-F238E27FC236}">
                  <a16:creationId xmlns:a16="http://schemas.microsoft.com/office/drawing/2014/main" id="{5212D0A5-4C2C-48A5-AF50-8BBE7CC513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" y="629"/>
              <a:ext cx="1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800">
                  <a:latin typeface="+mn-lt"/>
                </a:rPr>
                <a:t>Numero di versione</a:t>
              </a:r>
              <a:endParaRPr lang="en-US" altLang="it-IT" sz="1000">
                <a:latin typeface="+mn-lt"/>
              </a:endParaRPr>
            </a:p>
          </p:txBody>
        </p:sp>
        <p:sp>
          <p:nvSpPr>
            <p:cNvPr id="25624" name="Text Box 21">
              <a:extLst>
                <a:ext uri="{FF2B5EF4-FFF2-40B4-BE49-F238E27FC236}">
                  <a16:creationId xmlns:a16="http://schemas.microsoft.com/office/drawing/2014/main" id="{FF680D04-60FF-41A0-ADBB-607FA14497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" y="974"/>
              <a:ext cx="14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800">
                  <a:latin typeface="+mn-lt"/>
                </a:rPr>
                <a:t>lunghezza intestazione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800">
                  <a:latin typeface="+mn-lt"/>
                </a:rPr>
                <a:t> (bytes)</a:t>
              </a:r>
              <a:endParaRPr lang="en-US" altLang="it-IT" sz="1000">
                <a:latin typeface="+mn-lt"/>
              </a:endParaRPr>
            </a:p>
          </p:txBody>
        </p:sp>
        <p:sp>
          <p:nvSpPr>
            <p:cNvPr id="25625" name="Text Box 22">
              <a:extLst>
                <a:ext uri="{FF2B5EF4-FFF2-40B4-BE49-F238E27FC236}">
                  <a16:creationId xmlns:a16="http://schemas.microsoft.com/office/drawing/2014/main" id="{6FEC3B73-0C4A-4083-A990-6D3404F050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" y="1604"/>
              <a:ext cx="1345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800">
                  <a:latin typeface="+mn-lt"/>
                </a:rPr>
                <a:t>numero massimo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800">
                  <a:latin typeface="+mn-lt"/>
                </a:rPr>
                <a:t>di hops attraversabili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800">
                  <a:latin typeface="+mn-lt"/>
                </a:rPr>
                <a:t>(diminuito di 1 a</a:t>
              </a:r>
              <a:br>
                <a:rPr lang="en-US" altLang="it-IT" sz="1800">
                  <a:latin typeface="+mn-lt"/>
                </a:rPr>
              </a:br>
              <a:r>
                <a:rPr lang="en-US" altLang="it-IT" sz="1800">
                  <a:latin typeface="+mn-lt"/>
                </a:rPr>
                <a:t> ogni salto)</a:t>
              </a:r>
            </a:p>
          </p:txBody>
        </p:sp>
        <p:sp>
          <p:nvSpPr>
            <p:cNvPr id="25626" name="Line 23">
              <a:extLst>
                <a:ext uri="{FF2B5EF4-FFF2-40B4-BE49-F238E27FC236}">
                  <a16:creationId xmlns:a16="http://schemas.microsoft.com/office/drawing/2014/main" id="{DC39DB15-8132-4574-9DAF-A8D0AADB35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2" y="834"/>
              <a:ext cx="333" cy="29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>
                <a:latin typeface="+mn-lt"/>
              </a:endParaRPr>
            </a:p>
          </p:txBody>
        </p:sp>
        <p:sp>
          <p:nvSpPr>
            <p:cNvPr id="25627" name="Line 24">
              <a:extLst>
                <a:ext uri="{FF2B5EF4-FFF2-40B4-BE49-F238E27FC236}">
                  <a16:creationId xmlns:a16="http://schemas.microsoft.com/office/drawing/2014/main" id="{9AFA3B83-E56E-4DC0-B228-21CA5ECAF9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0" y="1185"/>
              <a:ext cx="570" cy="9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>
                <a:latin typeface="+mn-lt"/>
              </a:endParaRPr>
            </a:p>
          </p:txBody>
        </p:sp>
        <p:sp>
          <p:nvSpPr>
            <p:cNvPr id="25628" name="Text Box 25">
              <a:extLst>
                <a:ext uri="{FF2B5EF4-FFF2-40B4-BE49-F238E27FC236}">
                  <a16:creationId xmlns:a16="http://schemas.microsoft.com/office/drawing/2014/main" id="{7E3710A5-E1F3-4CB3-8304-78FBE16120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2" y="1214"/>
              <a:ext cx="1092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800">
                  <a:latin typeface="+mn-lt"/>
                </a:rPr>
                <a:t>per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800">
                  <a:latin typeface="+mn-lt"/>
                </a:rPr>
                <a:t>gestire la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800">
                  <a:latin typeface="+mn-lt"/>
                </a:rPr>
                <a:t>frammentazione</a:t>
              </a:r>
            </a:p>
          </p:txBody>
        </p:sp>
        <p:sp>
          <p:nvSpPr>
            <p:cNvPr id="25629" name="Text Box 26">
              <a:extLst>
                <a:ext uri="{FF2B5EF4-FFF2-40B4-BE49-F238E27FC236}">
                  <a16:creationId xmlns:a16="http://schemas.microsoft.com/office/drawing/2014/main" id="{7FBF9BD1-2700-4AC1-A297-B7A7802D06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3" y="783"/>
              <a:ext cx="700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>
                  <a:latin typeface="+mn-lt"/>
                </a:rPr>
                <a:t>Lung. totale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>
                  <a:latin typeface="+mn-lt"/>
                </a:rPr>
                <a:t>datagramma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>
                  <a:latin typeface="+mn-lt"/>
                </a:rPr>
                <a:t>(bytes)</a:t>
              </a:r>
            </a:p>
          </p:txBody>
        </p:sp>
        <p:sp>
          <p:nvSpPr>
            <p:cNvPr id="25630" name="Text Box 27">
              <a:extLst>
                <a:ext uri="{FF2B5EF4-FFF2-40B4-BE49-F238E27FC236}">
                  <a16:creationId xmlns:a16="http://schemas.microsoft.com/office/drawing/2014/main" id="{04604D86-7FD8-469C-B1EF-B4D75CE8A6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" y="2408"/>
              <a:ext cx="1580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800">
                  <a:latin typeface="+mn-lt"/>
                </a:rPr>
                <a:t>codice del protocollo</a:t>
              </a:r>
              <a:br>
                <a:rPr lang="en-US" altLang="it-IT" sz="1800">
                  <a:latin typeface="+mn-lt"/>
                </a:rPr>
              </a:br>
              <a:r>
                <a:rPr lang="en-US" altLang="it-IT" sz="1800">
                  <a:latin typeface="+mn-lt"/>
                </a:rPr>
                <a:t>di liv. superiore veicolato</a:t>
              </a:r>
            </a:p>
          </p:txBody>
        </p:sp>
        <p:sp>
          <p:nvSpPr>
            <p:cNvPr id="25631" name="Line 28">
              <a:extLst>
                <a:ext uri="{FF2B5EF4-FFF2-40B4-BE49-F238E27FC236}">
                  <a16:creationId xmlns:a16="http://schemas.microsoft.com/office/drawing/2014/main" id="{9D487263-A7B0-46AD-9E44-EA33B40AAE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02" y="1806"/>
              <a:ext cx="924" cy="70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>
                <a:latin typeface="+mn-lt"/>
              </a:endParaRPr>
            </a:p>
          </p:txBody>
        </p:sp>
        <p:sp>
          <p:nvSpPr>
            <p:cNvPr id="25632" name="Line 29">
              <a:extLst>
                <a:ext uri="{FF2B5EF4-FFF2-40B4-BE49-F238E27FC236}">
                  <a16:creationId xmlns:a16="http://schemas.microsoft.com/office/drawing/2014/main" id="{C53EDCDC-9410-466C-84C3-7ECFF6B4DE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28" y="1500"/>
              <a:ext cx="1284" cy="12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>
                <a:latin typeface="+mn-lt"/>
              </a:endParaRPr>
            </a:p>
          </p:txBody>
        </p:sp>
        <p:sp>
          <p:nvSpPr>
            <p:cNvPr id="25633" name="Line 30">
              <a:extLst>
                <a:ext uri="{FF2B5EF4-FFF2-40B4-BE49-F238E27FC236}">
                  <a16:creationId xmlns:a16="http://schemas.microsoft.com/office/drawing/2014/main" id="{0C3669B2-D170-4E01-987C-5A62BEFDA6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98" y="954"/>
              <a:ext cx="402" cy="25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>
                <a:latin typeface="+mn-lt"/>
              </a:endParaRPr>
            </a:p>
          </p:txBody>
        </p:sp>
        <p:sp>
          <p:nvSpPr>
            <p:cNvPr id="25634" name="Text Box 31">
              <a:extLst>
                <a:ext uri="{FF2B5EF4-FFF2-40B4-BE49-F238E27FC236}">
                  <a16:creationId xmlns:a16="http://schemas.microsoft.com/office/drawing/2014/main" id="{FE09BBFA-6FC4-4F66-94EC-DBC68F5CFE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1" y="995"/>
              <a:ext cx="41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>
                  <a:latin typeface="+mn-lt"/>
                </a:rPr>
                <a:t>head.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>
                  <a:latin typeface="+mn-lt"/>
                </a:rPr>
                <a:t>len</a:t>
              </a:r>
              <a:endParaRPr lang="en-US" altLang="it-IT" sz="2000">
                <a:latin typeface="+mn-lt"/>
              </a:endParaRPr>
            </a:p>
          </p:txBody>
        </p:sp>
        <p:sp>
          <p:nvSpPr>
            <p:cNvPr id="25635" name="Text Box 32">
              <a:extLst>
                <a:ext uri="{FF2B5EF4-FFF2-40B4-BE49-F238E27FC236}">
                  <a16:creationId xmlns:a16="http://schemas.microsoft.com/office/drawing/2014/main" id="{4E9C3EC3-36C8-4F95-B563-F6173A2408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989"/>
              <a:ext cx="48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>
                  <a:latin typeface="+mn-lt"/>
                </a:rPr>
                <a:t>type of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>
                  <a:latin typeface="+mn-lt"/>
                </a:rPr>
                <a:t>service</a:t>
              </a:r>
              <a:endParaRPr lang="en-US" altLang="it-IT" sz="2000">
                <a:latin typeface="+mn-lt"/>
              </a:endParaRPr>
            </a:p>
          </p:txBody>
        </p:sp>
        <p:sp>
          <p:nvSpPr>
            <p:cNvPr id="25636" name="Line 33">
              <a:extLst>
                <a:ext uri="{FF2B5EF4-FFF2-40B4-BE49-F238E27FC236}">
                  <a16:creationId xmlns:a16="http://schemas.microsoft.com/office/drawing/2014/main" id="{CA8E96FA-EBCF-45F4-8B14-19CAEA4720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31" y="1023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>
                <a:latin typeface="+mn-lt"/>
              </a:endParaRPr>
            </a:p>
          </p:txBody>
        </p:sp>
        <p:sp>
          <p:nvSpPr>
            <p:cNvPr id="25637" name="Line 34">
              <a:extLst>
                <a:ext uri="{FF2B5EF4-FFF2-40B4-BE49-F238E27FC236}">
                  <a16:creationId xmlns:a16="http://schemas.microsoft.com/office/drawing/2014/main" id="{2057DEB7-E8DF-4422-ACF1-2AE25AA59E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44" y="1029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>
                <a:latin typeface="+mn-lt"/>
              </a:endParaRPr>
            </a:p>
          </p:txBody>
        </p:sp>
        <p:sp>
          <p:nvSpPr>
            <p:cNvPr id="25638" name="Text Box 35">
              <a:extLst>
                <a:ext uri="{FF2B5EF4-FFF2-40B4-BE49-F238E27FC236}">
                  <a16:creationId xmlns:a16="http://schemas.microsoft.com/office/drawing/2014/main" id="{F2719039-8DB5-48D0-9C7D-FE4F376E1A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" y="1322"/>
              <a:ext cx="98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800">
                  <a:latin typeface="+mn-lt"/>
                </a:rPr>
                <a:t>“tipo” dei dati </a:t>
              </a:r>
              <a:endParaRPr lang="en-US" altLang="it-IT" sz="1000">
                <a:latin typeface="+mn-lt"/>
              </a:endParaRPr>
            </a:p>
          </p:txBody>
        </p:sp>
        <p:sp>
          <p:nvSpPr>
            <p:cNvPr id="25639" name="Line 36">
              <a:extLst>
                <a:ext uri="{FF2B5EF4-FFF2-40B4-BE49-F238E27FC236}">
                  <a16:creationId xmlns:a16="http://schemas.microsoft.com/office/drawing/2014/main" id="{A36D4CD2-1201-48D7-8205-402321966D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42" y="1194"/>
              <a:ext cx="966" cy="26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>
                <a:latin typeface="+mn-lt"/>
              </a:endParaRPr>
            </a:p>
          </p:txBody>
        </p:sp>
        <p:sp>
          <p:nvSpPr>
            <p:cNvPr id="25640" name="Line 37">
              <a:extLst>
                <a:ext uri="{FF2B5EF4-FFF2-40B4-BE49-F238E27FC236}">
                  <a16:creationId xmlns:a16="http://schemas.microsoft.com/office/drawing/2014/main" id="{50F74CF3-1962-43DC-8A82-C9B7A748E8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95" y="1350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>
                <a:latin typeface="+mn-lt"/>
              </a:endParaRPr>
            </a:p>
          </p:txBody>
        </p:sp>
        <p:sp>
          <p:nvSpPr>
            <p:cNvPr id="25641" name="Text Box 38">
              <a:extLst>
                <a:ext uri="{FF2B5EF4-FFF2-40B4-BE49-F238E27FC236}">
                  <a16:creationId xmlns:a16="http://schemas.microsoft.com/office/drawing/2014/main" id="{6A410E61-B236-41C2-AAC6-37BAA160BF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2" y="1399"/>
              <a:ext cx="48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800">
                  <a:latin typeface="+mn-lt"/>
                </a:rPr>
                <a:t>flgs</a:t>
              </a:r>
              <a:endParaRPr lang="en-US" altLang="it-IT" sz="2000">
                <a:latin typeface="+mn-lt"/>
              </a:endParaRPr>
            </a:p>
          </p:txBody>
        </p:sp>
        <p:sp>
          <p:nvSpPr>
            <p:cNvPr id="25642" name="Line 39">
              <a:extLst>
                <a:ext uri="{FF2B5EF4-FFF2-40B4-BE49-F238E27FC236}">
                  <a16:creationId xmlns:a16="http://schemas.microsoft.com/office/drawing/2014/main" id="{3FBBE1CF-2AAC-4D1E-95DA-0E5E5157D6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89" y="1344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>
                <a:latin typeface="+mn-lt"/>
              </a:endParaRPr>
            </a:p>
          </p:txBody>
        </p:sp>
        <p:sp>
          <p:nvSpPr>
            <p:cNvPr id="25643" name="Text Box 40">
              <a:extLst>
                <a:ext uri="{FF2B5EF4-FFF2-40B4-BE49-F238E27FC236}">
                  <a16:creationId xmlns:a16="http://schemas.microsoft.com/office/drawing/2014/main" id="{761B547E-2EFD-48D8-9082-B09916C7F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6" y="1315"/>
              <a:ext cx="90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>
                  <a:latin typeface="+mn-lt"/>
                </a:rPr>
                <a:t>fragment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>
                  <a:latin typeface="+mn-lt"/>
                </a:rPr>
                <a:t> offset</a:t>
              </a:r>
              <a:endParaRPr lang="en-US" altLang="it-IT" sz="1800">
                <a:latin typeface="+mn-lt"/>
              </a:endParaRPr>
            </a:p>
          </p:txBody>
        </p:sp>
        <p:sp>
          <p:nvSpPr>
            <p:cNvPr id="25644" name="Line 41">
              <a:extLst>
                <a:ext uri="{FF2B5EF4-FFF2-40B4-BE49-F238E27FC236}">
                  <a16:creationId xmlns:a16="http://schemas.microsoft.com/office/drawing/2014/main" id="{092C1284-2C04-4366-9F0A-B8CA96B04E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86" y="1434"/>
              <a:ext cx="414" cy="7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>
                <a:latin typeface="+mn-lt"/>
              </a:endParaRPr>
            </a:p>
          </p:txBody>
        </p:sp>
        <p:sp>
          <p:nvSpPr>
            <p:cNvPr id="25645" name="Line 42">
              <a:extLst>
                <a:ext uri="{FF2B5EF4-FFF2-40B4-BE49-F238E27FC236}">
                  <a16:creationId xmlns:a16="http://schemas.microsoft.com/office/drawing/2014/main" id="{A79CF5E1-F9B9-4BBC-85ED-4CCE098FFB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04" y="1506"/>
              <a:ext cx="1584" cy="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>
                <a:latin typeface="+mn-lt"/>
              </a:endParaRPr>
            </a:p>
          </p:txBody>
        </p:sp>
        <p:sp>
          <p:nvSpPr>
            <p:cNvPr id="25646" name="Line 43">
              <a:extLst>
                <a:ext uri="{FF2B5EF4-FFF2-40B4-BE49-F238E27FC236}">
                  <a16:creationId xmlns:a16="http://schemas.microsoft.com/office/drawing/2014/main" id="{D1766EDE-2000-47D0-B6FD-AD0F585295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69" y="1666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>
                <a:latin typeface="+mn-lt"/>
              </a:endParaRPr>
            </a:p>
          </p:txBody>
        </p:sp>
        <p:sp>
          <p:nvSpPr>
            <p:cNvPr id="25647" name="Line 44">
              <a:extLst>
                <a:ext uri="{FF2B5EF4-FFF2-40B4-BE49-F238E27FC236}">
                  <a16:creationId xmlns:a16="http://schemas.microsoft.com/office/drawing/2014/main" id="{7B6B9592-7BCB-4949-A052-1471925AB3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95" y="1668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>
                <a:latin typeface="+mn-lt"/>
              </a:endParaRPr>
            </a:p>
          </p:txBody>
        </p:sp>
        <p:sp>
          <p:nvSpPr>
            <p:cNvPr id="25648" name="Line 45">
              <a:extLst>
                <a:ext uri="{FF2B5EF4-FFF2-40B4-BE49-F238E27FC236}">
                  <a16:creationId xmlns:a16="http://schemas.microsoft.com/office/drawing/2014/main" id="{BDE56598-4190-4F07-8544-790BCA3420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57" y="1990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>
                <a:latin typeface="+mn-lt"/>
              </a:endParaRPr>
            </a:p>
          </p:txBody>
        </p:sp>
        <p:sp>
          <p:nvSpPr>
            <p:cNvPr id="25649" name="Text Box 46">
              <a:extLst>
                <a:ext uri="{FF2B5EF4-FFF2-40B4-BE49-F238E27FC236}">
                  <a16:creationId xmlns:a16="http://schemas.microsoft.com/office/drawing/2014/main" id="{C48CAFB7-0FE9-43FC-9A6B-9256E14C7A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3" y="1613"/>
              <a:ext cx="470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800">
                  <a:latin typeface="+mn-lt"/>
                </a:rPr>
                <a:t>upper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800">
                  <a:latin typeface="+mn-lt"/>
                </a:rPr>
                <a:t> layer</a:t>
              </a:r>
            </a:p>
          </p:txBody>
        </p:sp>
        <p:sp>
          <p:nvSpPr>
            <p:cNvPr id="25650" name="Line 47">
              <a:extLst>
                <a:ext uri="{FF2B5EF4-FFF2-40B4-BE49-F238E27FC236}">
                  <a16:creationId xmlns:a16="http://schemas.microsoft.com/office/drawing/2014/main" id="{D57BD63D-5509-43FA-BDAE-E9340B3641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95" y="1674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>
                <a:latin typeface="+mn-lt"/>
              </a:endParaRPr>
            </a:p>
          </p:txBody>
        </p:sp>
        <p:sp>
          <p:nvSpPr>
            <p:cNvPr id="25651" name="Line 48">
              <a:extLst>
                <a:ext uri="{FF2B5EF4-FFF2-40B4-BE49-F238E27FC236}">
                  <a16:creationId xmlns:a16="http://schemas.microsoft.com/office/drawing/2014/main" id="{F1E5DF27-34CC-4C0A-99E7-6686F9D63B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0" y="1785"/>
              <a:ext cx="348" cy="5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>
                <a:latin typeface="+mn-lt"/>
              </a:endParaRPr>
            </a:p>
          </p:txBody>
        </p:sp>
        <p:sp>
          <p:nvSpPr>
            <p:cNvPr id="25652" name="Text Box 49">
              <a:extLst>
                <a:ext uri="{FF2B5EF4-FFF2-40B4-BE49-F238E27FC236}">
                  <a16:creationId xmlns:a16="http://schemas.microsoft.com/office/drawing/2014/main" id="{8CDA876D-4061-4F61-ADCD-E01D063803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8" y="2323"/>
              <a:ext cx="179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800">
                  <a:latin typeface="+mn-lt"/>
                </a:rPr>
                <a:t>32 bit destination IP address</a:t>
              </a:r>
              <a:endParaRPr lang="en-US" altLang="it-IT" sz="2400">
                <a:latin typeface="+mn-lt"/>
              </a:endParaRPr>
            </a:p>
          </p:txBody>
        </p:sp>
        <p:sp>
          <p:nvSpPr>
            <p:cNvPr id="25653" name="Line 50">
              <a:extLst>
                <a:ext uri="{FF2B5EF4-FFF2-40B4-BE49-F238E27FC236}">
                  <a16:creationId xmlns:a16="http://schemas.microsoft.com/office/drawing/2014/main" id="{A2B8F500-D8D8-44D1-86BB-F437E31D43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69" y="2872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>
                <a:latin typeface="+mn-lt"/>
              </a:endParaRPr>
            </a:p>
          </p:txBody>
        </p:sp>
        <p:sp>
          <p:nvSpPr>
            <p:cNvPr id="25654" name="Text Box 51">
              <a:extLst>
                <a:ext uri="{FF2B5EF4-FFF2-40B4-BE49-F238E27FC236}">
                  <a16:creationId xmlns:a16="http://schemas.microsoft.com/office/drawing/2014/main" id="{1EEA98CF-1316-4566-ADB9-6A28DFCD5F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2" y="2617"/>
              <a:ext cx="102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800">
                  <a:latin typeface="+mn-lt"/>
                </a:rPr>
                <a:t>Options (if any)</a:t>
              </a:r>
              <a:endParaRPr lang="en-US" altLang="it-IT" sz="2400">
                <a:latin typeface="+mn-lt"/>
              </a:endParaRPr>
            </a:p>
          </p:txBody>
        </p:sp>
        <p:sp>
          <p:nvSpPr>
            <p:cNvPr id="25655" name="Text Box 52">
              <a:extLst>
                <a:ext uri="{FF2B5EF4-FFF2-40B4-BE49-F238E27FC236}">
                  <a16:creationId xmlns:a16="http://schemas.microsoft.com/office/drawing/2014/main" id="{B81AF552-DB93-40B2-A816-9EB04C9312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0" y="2600"/>
              <a:ext cx="808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800">
                  <a:latin typeface="+mn-lt"/>
                </a:rPr>
                <a:t>Es. lista dei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800">
                  <a:latin typeface="+mn-lt"/>
                </a:rPr>
                <a:t>Possibili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800">
                  <a:latin typeface="+mn-lt"/>
                </a:rPr>
                <a:t>routers ecc.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800">
                  <a:latin typeface="+mn-lt"/>
                </a:rPr>
                <a:t>ecc.</a:t>
              </a:r>
            </a:p>
          </p:txBody>
        </p:sp>
        <p:sp>
          <p:nvSpPr>
            <p:cNvPr id="25656" name="Line 53">
              <a:extLst>
                <a:ext uri="{FF2B5EF4-FFF2-40B4-BE49-F238E27FC236}">
                  <a16:creationId xmlns:a16="http://schemas.microsoft.com/office/drawing/2014/main" id="{7EA33099-09F7-4D40-8E2A-9991E586A3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00" y="2736"/>
              <a:ext cx="516" cy="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>
                <a:latin typeface="+mn-lt"/>
              </a:endParaRPr>
            </a:p>
          </p:txBody>
        </p:sp>
      </p:grpSp>
      <p:sp>
        <p:nvSpPr>
          <p:cNvPr id="25606" name="Rectangle 54">
            <a:extLst>
              <a:ext uri="{FF2B5EF4-FFF2-40B4-BE49-F238E27FC236}">
                <a16:creationId xmlns:a16="http://schemas.microsoft.com/office/drawing/2014/main" id="{1E291BFF-46A3-416F-A2BD-0C3B62EC7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364" y="4451350"/>
            <a:ext cx="2587625" cy="21415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it-IT" sz="2000" u="sng">
                <a:latin typeface="+mn-lt"/>
              </a:rPr>
              <a:t>Quanto overhead con TCP/IP?</a:t>
            </a:r>
            <a:endParaRPr lang="en-US" altLang="it-IT" sz="2000">
              <a:latin typeface="+mn-lt"/>
            </a:endParaRPr>
          </a:p>
          <a:p>
            <a:r>
              <a:rPr lang="en-US" altLang="it-IT" sz="2000">
                <a:latin typeface="+mn-lt"/>
              </a:rPr>
              <a:t>20 bytes di TCP</a:t>
            </a:r>
          </a:p>
          <a:p>
            <a:r>
              <a:rPr lang="en-US" altLang="it-IT" sz="2000">
                <a:latin typeface="+mn-lt"/>
              </a:rPr>
              <a:t>20 bytes di IP</a:t>
            </a:r>
          </a:p>
          <a:p>
            <a:r>
              <a:rPr lang="en-US" altLang="it-IT" sz="2000">
                <a:latin typeface="+mn-lt"/>
              </a:rPr>
              <a:t>= 40 bytes + overhead appl.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egnaposto piè di pagina 5">
            <a:extLst>
              <a:ext uri="{FF2B5EF4-FFF2-40B4-BE49-F238E27FC236}">
                <a16:creationId xmlns:a16="http://schemas.microsoft.com/office/drawing/2014/main" id="{0F12BD5D-83EA-454F-A116-E44FC4630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Comic Sans MS" panose="030F0702030302020204" pitchFamily="66" charset="0"/>
              </a:rPr>
              <a:t>Network Layer</a:t>
            </a:r>
            <a:endParaRPr lang="en-US" altLang="it-IT" sz="1400">
              <a:latin typeface="Times New Roman" panose="02020603050405020304" pitchFamily="18" charset="0"/>
            </a:endParaRPr>
          </a:p>
        </p:txBody>
      </p:sp>
      <p:sp>
        <p:nvSpPr>
          <p:cNvPr id="27651" name="Segnaposto numero diapositiva 6">
            <a:extLst>
              <a:ext uri="{FF2B5EF4-FFF2-40B4-BE49-F238E27FC236}">
                <a16:creationId xmlns:a16="http://schemas.microsoft.com/office/drawing/2014/main" id="{AA9C7740-B4D5-4D82-8CB9-8B91B95B8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Comic Sans MS" panose="030F0702030302020204" pitchFamily="66" charset="0"/>
              </a:rPr>
              <a:t>4-</a:t>
            </a:r>
            <a:fld id="{17188A21-3BF9-45A0-95FF-131DC6F0BE67}" type="slidenum">
              <a:rPr lang="en-US" altLang="it-IT" sz="1400"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it-IT" sz="1400">
              <a:latin typeface="Comic Sans MS" panose="030F0702030302020204" pitchFamily="66" charset="0"/>
            </a:endParaRPr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4533EF07-1215-4220-910B-3864019B7A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sz="3600"/>
              <a:t>Frammentazione</a:t>
            </a:r>
            <a:endParaRPr lang="en-US" altLang="it-IT"/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8C995E49-BE2C-4C9F-98A3-4CE3799F98B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800225" y="1304925"/>
            <a:ext cx="3810000" cy="4648200"/>
          </a:xfrm>
        </p:spPr>
        <p:txBody>
          <a:bodyPr/>
          <a:lstStyle/>
          <a:p>
            <a:r>
              <a:rPr lang="en-US" altLang="it-IT" sz="1800"/>
              <a:t>Ogni link ha una sua MTU (max.transfer unit) .</a:t>
            </a:r>
            <a:endParaRPr lang="en-US" altLang="it-IT" sz="2000"/>
          </a:p>
          <a:p>
            <a:pPr lvl="1"/>
            <a:r>
              <a:rPr lang="en-US" altLang="it-IT" sz="1800"/>
              <a:t>tipi di link differenti, hanno differenti MTU </a:t>
            </a:r>
          </a:p>
          <a:p>
            <a:r>
              <a:rPr lang="en-US" altLang="it-IT" sz="1800"/>
              <a:t>I datagrammi  vengono spezzettati da un link a un altro</a:t>
            </a:r>
          </a:p>
          <a:p>
            <a:pPr lvl="1"/>
            <a:r>
              <a:rPr lang="en-US" altLang="it-IT" sz="1800"/>
              <a:t>1 datagramma diviso in più datagrammi</a:t>
            </a:r>
            <a:endParaRPr lang="en-US" altLang="it-IT" sz="1600"/>
          </a:p>
          <a:p>
            <a:pPr lvl="1"/>
            <a:r>
              <a:rPr lang="en-US" altLang="it-IT" sz="1800"/>
              <a:t>riassemblato solo a destinazione</a:t>
            </a:r>
          </a:p>
          <a:p>
            <a:pPr lvl="1"/>
            <a:r>
              <a:rPr lang="en-US" altLang="it-IT" sz="1800"/>
              <a:t>I bit di controllo dell’intestazione ci dicono come riassemblare un datagramma</a:t>
            </a:r>
          </a:p>
        </p:txBody>
      </p:sp>
      <p:sp>
        <p:nvSpPr>
          <p:cNvPr id="27654" name="Freeform 4">
            <a:extLst>
              <a:ext uri="{FF2B5EF4-FFF2-40B4-BE49-F238E27FC236}">
                <a16:creationId xmlns:a16="http://schemas.microsoft.com/office/drawing/2014/main" id="{FD516465-4CDE-4536-8C3B-799DA347E92B}"/>
              </a:ext>
            </a:extLst>
          </p:cNvPr>
          <p:cNvSpPr>
            <a:spLocks/>
          </p:cNvSpPr>
          <p:nvPr/>
        </p:nvSpPr>
        <p:spPr bwMode="auto">
          <a:xfrm>
            <a:off x="6121401" y="1628775"/>
            <a:ext cx="2436813" cy="2255838"/>
          </a:xfrm>
          <a:custGeom>
            <a:avLst/>
            <a:gdLst>
              <a:gd name="T0" fmla="*/ 2147483646 w 1292"/>
              <a:gd name="T1" fmla="*/ 2147483646 h 1255"/>
              <a:gd name="T2" fmla="*/ 2147483646 w 1292"/>
              <a:gd name="T3" fmla="*/ 2147483646 h 1255"/>
              <a:gd name="T4" fmla="*/ 2147483646 w 1292"/>
              <a:gd name="T5" fmla="*/ 2147483646 h 1255"/>
              <a:gd name="T6" fmla="*/ 2147483646 w 1292"/>
              <a:gd name="T7" fmla="*/ 2147483646 h 1255"/>
              <a:gd name="T8" fmla="*/ 2147483646 w 1292"/>
              <a:gd name="T9" fmla="*/ 2147483646 h 1255"/>
              <a:gd name="T10" fmla="*/ 2147483646 w 1292"/>
              <a:gd name="T11" fmla="*/ 2147483646 h 1255"/>
              <a:gd name="T12" fmla="*/ 2147483646 w 1292"/>
              <a:gd name="T13" fmla="*/ 2147483646 h 1255"/>
              <a:gd name="T14" fmla="*/ 2147483646 w 1292"/>
              <a:gd name="T15" fmla="*/ 2147483646 h 1255"/>
              <a:gd name="T16" fmla="*/ 2147483646 w 1292"/>
              <a:gd name="T17" fmla="*/ 2147483646 h 1255"/>
              <a:gd name="T18" fmla="*/ 2147483646 w 1292"/>
              <a:gd name="T19" fmla="*/ 2147483646 h 1255"/>
              <a:gd name="T20" fmla="*/ 2147483646 w 1292"/>
              <a:gd name="T21" fmla="*/ 2147483646 h 1255"/>
              <a:gd name="T22" fmla="*/ 2147483646 w 1292"/>
              <a:gd name="T23" fmla="*/ 2147483646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7655" name="Freeform 5">
            <a:extLst>
              <a:ext uri="{FF2B5EF4-FFF2-40B4-BE49-F238E27FC236}">
                <a16:creationId xmlns:a16="http://schemas.microsoft.com/office/drawing/2014/main" id="{7ED46455-AB39-4C81-B8B7-218FC5C1926D}"/>
              </a:ext>
            </a:extLst>
          </p:cNvPr>
          <p:cNvSpPr>
            <a:spLocks/>
          </p:cNvSpPr>
          <p:nvPr/>
        </p:nvSpPr>
        <p:spPr bwMode="auto">
          <a:xfrm>
            <a:off x="6121400" y="4030663"/>
            <a:ext cx="1976438" cy="1987550"/>
          </a:xfrm>
          <a:custGeom>
            <a:avLst/>
            <a:gdLst>
              <a:gd name="T0" fmla="*/ 2147483646 w 873"/>
              <a:gd name="T1" fmla="*/ 2147483646 h 940"/>
              <a:gd name="T2" fmla="*/ 2147483646 w 873"/>
              <a:gd name="T3" fmla="*/ 2147483646 h 940"/>
              <a:gd name="T4" fmla="*/ 2147483646 w 873"/>
              <a:gd name="T5" fmla="*/ 2147483646 h 940"/>
              <a:gd name="T6" fmla="*/ 2147483646 w 873"/>
              <a:gd name="T7" fmla="*/ 2147483646 h 940"/>
              <a:gd name="T8" fmla="*/ 2147483646 w 873"/>
              <a:gd name="T9" fmla="*/ 2147483646 h 940"/>
              <a:gd name="T10" fmla="*/ 2147483646 w 873"/>
              <a:gd name="T11" fmla="*/ 2147483646 h 940"/>
              <a:gd name="T12" fmla="*/ 2147483646 w 873"/>
              <a:gd name="T13" fmla="*/ 2147483646 h 940"/>
              <a:gd name="T14" fmla="*/ 2147483646 w 873"/>
              <a:gd name="T15" fmla="*/ 2147483646 h 940"/>
              <a:gd name="T16" fmla="*/ 2147483646 w 873"/>
              <a:gd name="T17" fmla="*/ 2147483646 h 940"/>
              <a:gd name="T18" fmla="*/ 2147483646 w 873"/>
              <a:gd name="T19" fmla="*/ 2147483646 h 940"/>
              <a:gd name="T20" fmla="*/ 2147483646 w 873"/>
              <a:gd name="T21" fmla="*/ 2147483646 h 94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73"/>
              <a:gd name="T34" fmla="*/ 0 h 940"/>
              <a:gd name="T35" fmla="*/ 873 w 873"/>
              <a:gd name="T36" fmla="*/ 940 h 94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73" h="940">
                <a:moveTo>
                  <a:pt x="2" y="405"/>
                </a:moveTo>
                <a:cubicBezTo>
                  <a:pt x="17" y="290"/>
                  <a:pt x="138" y="129"/>
                  <a:pt x="230" y="65"/>
                </a:cubicBezTo>
                <a:cubicBezTo>
                  <a:pt x="322" y="1"/>
                  <a:pt x="460" y="0"/>
                  <a:pt x="555" y="22"/>
                </a:cubicBezTo>
                <a:cubicBezTo>
                  <a:pt x="650" y="44"/>
                  <a:pt x="748" y="143"/>
                  <a:pt x="800" y="197"/>
                </a:cubicBezTo>
                <a:cubicBezTo>
                  <a:pt x="852" y="251"/>
                  <a:pt x="859" y="292"/>
                  <a:pt x="866" y="347"/>
                </a:cubicBezTo>
                <a:cubicBezTo>
                  <a:pt x="873" y="402"/>
                  <a:pt x="855" y="457"/>
                  <a:pt x="842" y="527"/>
                </a:cubicBezTo>
                <a:cubicBezTo>
                  <a:pt x="829" y="597"/>
                  <a:pt x="827" y="714"/>
                  <a:pt x="788" y="767"/>
                </a:cubicBezTo>
                <a:cubicBezTo>
                  <a:pt x="749" y="820"/>
                  <a:pt x="670" y="819"/>
                  <a:pt x="608" y="845"/>
                </a:cubicBezTo>
                <a:cubicBezTo>
                  <a:pt x="546" y="871"/>
                  <a:pt x="496" y="940"/>
                  <a:pt x="418" y="925"/>
                </a:cubicBezTo>
                <a:cubicBezTo>
                  <a:pt x="340" y="910"/>
                  <a:pt x="208" y="840"/>
                  <a:pt x="139" y="754"/>
                </a:cubicBezTo>
                <a:cubicBezTo>
                  <a:pt x="69" y="667"/>
                  <a:pt x="0" y="546"/>
                  <a:pt x="2" y="405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27656" name="Group 6">
            <a:extLst>
              <a:ext uri="{FF2B5EF4-FFF2-40B4-BE49-F238E27FC236}">
                <a16:creationId xmlns:a16="http://schemas.microsoft.com/office/drawing/2014/main" id="{FE35F457-E24D-44C8-9E25-46FF8720CFFA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2008189"/>
            <a:ext cx="649288" cy="1247775"/>
            <a:chOff x="3314" y="1248"/>
            <a:chExt cx="344" cy="694"/>
          </a:xfrm>
        </p:grpSpPr>
        <p:graphicFrame>
          <p:nvGraphicFramePr>
            <p:cNvPr id="27795" name="Object 7">
              <a:extLst>
                <a:ext uri="{FF2B5EF4-FFF2-40B4-BE49-F238E27FC236}">
                  <a16:creationId xmlns:a16="http://schemas.microsoft.com/office/drawing/2014/main" id="{C7E922B6-CFA3-4AAE-8494-7F3CBFA2552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Art" r:id="rId3" imgW="1307263" imgH="1084139" progId="MS_ClipArt_Gallery.2">
                    <p:embed/>
                  </p:oleObj>
                </mc:Choice>
                <mc:Fallback>
                  <p:oleObj name="ClipArt" r:id="rId3" imgW="1307263" imgH="1084139" progId="MS_ClipArt_Gallery.2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248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796" name="Line 8">
              <a:extLst>
                <a:ext uri="{FF2B5EF4-FFF2-40B4-BE49-F238E27FC236}">
                  <a16:creationId xmlns:a16="http://schemas.microsoft.com/office/drawing/2014/main" id="{7C125188-C418-41BE-9789-C4215A3725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graphicFrame>
          <p:nvGraphicFramePr>
            <p:cNvPr id="27797" name="Object 9">
              <a:extLst>
                <a:ext uri="{FF2B5EF4-FFF2-40B4-BE49-F238E27FC236}">
                  <a16:creationId xmlns:a16="http://schemas.microsoft.com/office/drawing/2014/main" id="{7A9E1EA4-1328-41F8-901A-968AA09AB0B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Art" r:id="rId5" imgW="1307263" imgH="1084139" progId="MS_ClipArt_Gallery.2">
                    <p:embed/>
                  </p:oleObj>
                </mc:Choice>
                <mc:Fallback>
                  <p:oleObj name="ClipArt" r:id="rId5" imgW="1307263" imgH="1084139" progId="MS_ClipArt_Gallery.2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694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798" name="Line 10">
              <a:extLst>
                <a:ext uri="{FF2B5EF4-FFF2-40B4-BE49-F238E27FC236}">
                  <a16:creationId xmlns:a16="http://schemas.microsoft.com/office/drawing/2014/main" id="{BEF1EF11-D897-43C3-92DA-50AC1F34D8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grpSp>
          <p:nvGrpSpPr>
            <p:cNvPr id="27799" name="Group 11">
              <a:extLst>
                <a:ext uri="{FF2B5EF4-FFF2-40B4-BE49-F238E27FC236}">
                  <a16:creationId xmlns:a16="http://schemas.microsoft.com/office/drawing/2014/main" id="{9156DBFB-90A9-4F01-9329-C6C89103E7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27801" name="Oval 12">
                <a:extLst>
                  <a:ext uri="{FF2B5EF4-FFF2-40B4-BE49-F238E27FC236}">
                    <a16:creationId xmlns:a16="http://schemas.microsoft.com/office/drawing/2014/main" id="{3041ED7B-F8BC-4873-BFBD-DA6EB1678A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27802" name="Oval 13">
                <a:extLst>
                  <a:ext uri="{FF2B5EF4-FFF2-40B4-BE49-F238E27FC236}">
                    <a16:creationId xmlns:a16="http://schemas.microsoft.com/office/drawing/2014/main" id="{05F44677-3071-4E0D-9C03-97364461EF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27803" name="Oval 14">
                <a:extLst>
                  <a:ext uri="{FF2B5EF4-FFF2-40B4-BE49-F238E27FC236}">
                    <a16:creationId xmlns:a16="http://schemas.microsoft.com/office/drawing/2014/main" id="{850E4205-42FA-4799-B92A-8938A7B94D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27800" name="Line 15">
              <a:extLst>
                <a:ext uri="{FF2B5EF4-FFF2-40B4-BE49-F238E27FC236}">
                  <a16:creationId xmlns:a16="http://schemas.microsoft.com/office/drawing/2014/main" id="{8D757C76-979D-4045-86C4-E2F3E1C03F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27657" name="Line 16">
            <a:extLst>
              <a:ext uri="{FF2B5EF4-FFF2-40B4-BE49-F238E27FC236}">
                <a16:creationId xmlns:a16="http://schemas.microsoft.com/office/drawing/2014/main" id="{C7641F5C-2DF5-47DB-A0F5-739F20B468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94425" y="2584451"/>
            <a:ext cx="12700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7658" name="Line 17">
            <a:extLst>
              <a:ext uri="{FF2B5EF4-FFF2-40B4-BE49-F238E27FC236}">
                <a16:creationId xmlns:a16="http://schemas.microsoft.com/office/drawing/2014/main" id="{562135D1-BFBB-45E3-AD18-A79F00F920F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70688" y="1909763"/>
            <a:ext cx="658812" cy="27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7659" name="Line 18">
            <a:extLst>
              <a:ext uri="{FF2B5EF4-FFF2-40B4-BE49-F238E27FC236}">
                <a16:creationId xmlns:a16="http://schemas.microsoft.com/office/drawing/2014/main" id="{ABCF3FB5-DF19-4135-98B0-73C89805522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16825" y="2246314"/>
            <a:ext cx="196850" cy="669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7660" name="Line 19">
            <a:extLst>
              <a:ext uri="{FF2B5EF4-FFF2-40B4-BE49-F238E27FC236}">
                <a16:creationId xmlns:a16="http://schemas.microsoft.com/office/drawing/2014/main" id="{3DE02A20-130C-49CA-96E6-C8A020044EC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9864" y="2022476"/>
            <a:ext cx="1587" cy="582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7661" name="Line 20">
            <a:extLst>
              <a:ext uri="{FF2B5EF4-FFF2-40B4-BE49-F238E27FC236}">
                <a16:creationId xmlns:a16="http://schemas.microsoft.com/office/drawing/2014/main" id="{2114677E-6675-4699-A9D4-60DC8BB40D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5263" y="2670175"/>
            <a:ext cx="971550" cy="401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7662" name="Line 21">
            <a:extLst>
              <a:ext uri="{FF2B5EF4-FFF2-40B4-BE49-F238E27FC236}">
                <a16:creationId xmlns:a16="http://schemas.microsoft.com/office/drawing/2014/main" id="{25A0EC68-D85D-40A4-854E-81B3D6EF99D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72438" y="3162300"/>
            <a:ext cx="476250" cy="687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7663" name="Line 22">
            <a:extLst>
              <a:ext uri="{FF2B5EF4-FFF2-40B4-BE49-F238E27FC236}">
                <a16:creationId xmlns:a16="http://schemas.microsoft.com/office/drawing/2014/main" id="{34DD7C74-A0CF-4B35-A196-72102DBA5F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78626" y="2214564"/>
            <a:ext cx="758825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7664" name="Line 23">
            <a:extLst>
              <a:ext uri="{FF2B5EF4-FFF2-40B4-BE49-F238E27FC236}">
                <a16:creationId xmlns:a16="http://schemas.microsoft.com/office/drawing/2014/main" id="{3B518354-AC9A-4DD4-AE5F-865313F4B5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8150" y="1654175"/>
            <a:ext cx="47625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7665" name="Line 24">
            <a:extLst>
              <a:ext uri="{FF2B5EF4-FFF2-40B4-BE49-F238E27FC236}">
                <a16:creationId xmlns:a16="http://schemas.microsoft.com/office/drawing/2014/main" id="{D84E8496-AF18-4AB5-8F31-C3784EB262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05700" y="1830389"/>
            <a:ext cx="273050" cy="236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27666" name="Group 25">
            <a:extLst>
              <a:ext uri="{FF2B5EF4-FFF2-40B4-BE49-F238E27FC236}">
                <a16:creationId xmlns:a16="http://schemas.microsoft.com/office/drawing/2014/main" id="{35E471F9-F578-480E-BA32-FE8CF9B1A8BC}"/>
              </a:ext>
            </a:extLst>
          </p:cNvPr>
          <p:cNvGrpSpPr>
            <a:grpSpLocks/>
          </p:cNvGrpSpPr>
          <p:nvPr/>
        </p:nvGrpSpPr>
        <p:grpSpPr bwMode="auto">
          <a:xfrm>
            <a:off x="6269038" y="1793876"/>
            <a:ext cx="679450" cy="314325"/>
            <a:chOff x="3600" y="219"/>
            <a:chExt cx="360" cy="175"/>
          </a:xfrm>
        </p:grpSpPr>
        <p:sp>
          <p:nvSpPr>
            <p:cNvPr id="27782" name="Oval 26">
              <a:extLst>
                <a:ext uri="{FF2B5EF4-FFF2-40B4-BE49-F238E27FC236}">
                  <a16:creationId xmlns:a16="http://schemas.microsoft.com/office/drawing/2014/main" id="{7A5071EB-C6AC-48B0-9351-F41F6775A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  <p:sp>
          <p:nvSpPr>
            <p:cNvPr id="27783" name="Line 27">
              <a:extLst>
                <a:ext uri="{FF2B5EF4-FFF2-40B4-BE49-F238E27FC236}">
                  <a16:creationId xmlns:a16="http://schemas.microsoft.com/office/drawing/2014/main" id="{CE2B7CF4-454B-4942-8AC3-7EBE1B3F6A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7784" name="Line 28">
              <a:extLst>
                <a:ext uri="{FF2B5EF4-FFF2-40B4-BE49-F238E27FC236}">
                  <a16:creationId xmlns:a16="http://schemas.microsoft.com/office/drawing/2014/main" id="{EA180E16-F94F-40B4-9E8E-5703856F60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7785" name="Rectangle 29">
              <a:extLst>
                <a:ext uri="{FF2B5EF4-FFF2-40B4-BE49-F238E27FC236}">
                  <a16:creationId xmlns:a16="http://schemas.microsoft.com/office/drawing/2014/main" id="{E2D0C7C2-F680-44FC-AE6C-BE8224146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anose="02020603050405020304" pitchFamily="18" charset="0"/>
              </a:endParaRPr>
            </a:p>
          </p:txBody>
        </p:sp>
        <p:sp>
          <p:nvSpPr>
            <p:cNvPr id="27786" name="Oval 30">
              <a:extLst>
                <a:ext uri="{FF2B5EF4-FFF2-40B4-BE49-F238E27FC236}">
                  <a16:creationId xmlns:a16="http://schemas.microsoft.com/office/drawing/2014/main" id="{42D8A0F4-C2C4-41A5-971A-0CB03327D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  <p:grpSp>
          <p:nvGrpSpPr>
            <p:cNvPr id="27787" name="Group 31">
              <a:extLst>
                <a:ext uri="{FF2B5EF4-FFF2-40B4-BE49-F238E27FC236}">
                  <a16:creationId xmlns:a16="http://schemas.microsoft.com/office/drawing/2014/main" id="{DCC75A9E-6B75-4CE3-B6A8-194EA66D77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7792" name="Line 32">
                <a:extLst>
                  <a:ext uri="{FF2B5EF4-FFF2-40B4-BE49-F238E27FC236}">
                    <a16:creationId xmlns:a16="http://schemas.microsoft.com/office/drawing/2014/main" id="{0CB0E473-61D8-4D97-AFC5-DF6A7BEBED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7793" name="Line 33">
                <a:extLst>
                  <a:ext uri="{FF2B5EF4-FFF2-40B4-BE49-F238E27FC236}">
                    <a16:creationId xmlns:a16="http://schemas.microsoft.com/office/drawing/2014/main" id="{C581466E-1CB9-4D73-A908-3F159D295D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7794" name="Line 34">
                <a:extLst>
                  <a:ext uri="{FF2B5EF4-FFF2-40B4-BE49-F238E27FC236}">
                    <a16:creationId xmlns:a16="http://schemas.microsoft.com/office/drawing/2014/main" id="{0A4429CA-B43E-4CA1-9A9E-34918EF0EB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27788" name="Group 35">
              <a:extLst>
                <a:ext uri="{FF2B5EF4-FFF2-40B4-BE49-F238E27FC236}">
                  <a16:creationId xmlns:a16="http://schemas.microsoft.com/office/drawing/2014/main" id="{BD9836A2-CEFB-494B-A567-2A60B1875887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7789" name="Line 36">
                <a:extLst>
                  <a:ext uri="{FF2B5EF4-FFF2-40B4-BE49-F238E27FC236}">
                    <a16:creationId xmlns:a16="http://schemas.microsoft.com/office/drawing/2014/main" id="{22BDD379-8E5A-42BC-9438-B9C97C7495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7790" name="Line 37">
                <a:extLst>
                  <a:ext uri="{FF2B5EF4-FFF2-40B4-BE49-F238E27FC236}">
                    <a16:creationId xmlns:a16="http://schemas.microsoft.com/office/drawing/2014/main" id="{DCCD29EC-DE9D-436A-A116-369C15880C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7791" name="Line 38">
                <a:extLst>
                  <a:ext uri="{FF2B5EF4-FFF2-40B4-BE49-F238E27FC236}">
                    <a16:creationId xmlns:a16="http://schemas.microsoft.com/office/drawing/2014/main" id="{5FDA09CE-5CB1-49E6-84BE-1074E9CB60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</p:grpSp>
      <p:grpSp>
        <p:nvGrpSpPr>
          <p:cNvPr id="27667" name="Group 39">
            <a:extLst>
              <a:ext uri="{FF2B5EF4-FFF2-40B4-BE49-F238E27FC236}">
                <a16:creationId xmlns:a16="http://schemas.microsoft.com/office/drawing/2014/main" id="{4BB3ADAA-C8B5-47BB-8931-5FDB7CDB661F}"/>
              </a:ext>
            </a:extLst>
          </p:cNvPr>
          <p:cNvGrpSpPr>
            <a:grpSpLocks/>
          </p:cNvGrpSpPr>
          <p:nvPr/>
        </p:nvGrpSpPr>
        <p:grpSpPr bwMode="auto">
          <a:xfrm>
            <a:off x="6286500" y="2451101"/>
            <a:ext cx="679450" cy="314325"/>
            <a:chOff x="3600" y="219"/>
            <a:chExt cx="360" cy="175"/>
          </a:xfrm>
        </p:grpSpPr>
        <p:sp>
          <p:nvSpPr>
            <p:cNvPr id="27769" name="Oval 40">
              <a:extLst>
                <a:ext uri="{FF2B5EF4-FFF2-40B4-BE49-F238E27FC236}">
                  <a16:creationId xmlns:a16="http://schemas.microsoft.com/office/drawing/2014/main" id="{05CE0C94-F001-45A0-A305-720A6E24B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  <p:sp>
          <p:nvSpPr>
            <p:cNvPr id="27770" name="Line 41">
              <a:extLst>
                <a:ext uri="{FF2B5EF4-FFF2-40B4-BE49-F238E27FC236}">
                  <a16:creationId xmlns:a16="http://schemas.microsoft.com/office/drawing/2014/main" id="{001E01AF-3C43-455B-91AC-711FEC2D28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7771" name="Line 42">
              <a:extLst>
                <a:ext uri="{FF2B5EF4-FFF2-40B4-BE49-F238E27FC236}">
                  <a16:creationId xmlns:a16="http://schemas.microsoft.com/office/drawing/2014/main" id="{0FEE39D0-62E7-4F8C-BD5A-93B2A86FF5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7772" name="Rectangle 43">
              <a:extLst>
                <a:ext uri="{FF2B5EF4-FFF2-40B4-BE49-F238E27FC236}">
                  <a16:creationId xmlns:a16="http://schemas.microsoft.com/office/drawing/2014/main" id="{47457D2C-83FE-43BD-A56A-099661735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anose="02020603050405020304" pitchFamily="18" charset="0"/>
              </a:endParaRPr>
            </a:p>
          </p:txBody>
        </p:sp>
        <p:sp>
          <p:nvSpPr>
            <p:cNvPr id="27773" name="Oval 44">
              <a:extLst>
                <a:ext uri="{FF2B5EF4-FFF2-40B4-BE49-F238E27FC236}">
                  <a16:creationId xmlns:a16="http://schemas.microsoft.com/office/drawing/2014/main" id="{0A566A63-6D35-45B4-AA10-768425DF5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  <p:grpSp>
          <p:nvGrpSpPr>
            <p:cNvPr id="27774" name="Group 45">
              <a:extLst>
                <a:ext uri="{FF2B5EF4-FFF2-40B4-BE49-F238E27FC236}">
                  <a16:creationId xmlns:a16="http://schemas.microsoft.com/office/drawing/2014/main" id="{DAB47194-87B4-4CB0-9CE4-9D7317228D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7779" name="Line 46">
                <a:extLst>
                  <a:ext uri="{FF2B5EF4-FFF2-40B4-BE49-F238E27FC236}">
                    <a16:creationId xmlns:a16="http://schemas.microsoft.com/office/drawing/2014/main" id="{117CA3E0-E454-45CB-BA13-570E2B282A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7780" name="Line 47">
                <a:extLst>
                  <a:ext uri="{FF2B5EF4-FFF2-40B4-BE49-F238E27FC236}">
                    <a16:creationId xmlns:a16="http://schemas.microsoft.com/office/drawing/2014/main" id="{64B4DE8D-15E8-47BC-B3C1-09D88E096D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7781" name="Line 48">
                <a:extLst>
                  <a:ext uri="{FF2B5EF4-FFF2-40B4-BE49-F238E27FC236}">
                    <a16:creationId xmlns:a16="http://schemas.microsoft.com/office/drawing/2014/main" id="{1E12F382-B89A-472C-B52C-56C4F3F5C1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27775" name="Group 49">
              <a:extLst>
                <a:ext uri="{FF2B5EF4-FFF2-40B4-BE49-F238E27FC236}">
                  <a16:creationId xmlns:a16="http://schemas.microsoft.com/office/drawing/2014/main" id="{771B268E-41C1-4F5E-8010-A35513EBD933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7776" name="Line 50">
                <a:extLst>
                  <a:ext uri="{FF2B5EF4-FFF2-40B4-BE49-F238E27FC236}">
                    <a16:creationId xmlns:a16="http://schemas.microsoft.com/office/drawing/2014/main" id="{BB1663CD-DCC3-41EA-83D2-045BB19FA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7777" name="Line 51">
                <a:extLst>
                  <a:ext uri="{FF2B5EF4-FFF2-40B4-BE49-F238E27FC236}">
                    <a16:creationId xmlns:a16="http://schemas.microsoft.com/office/drawing/2014/main" id="{6A6BF3C1-109F-46FE-9096-33C880915A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7778" name="Line 52">
                <a:extLst>
                  <a:ext uri="{FF2B5EF4-FFF2-40B4-BE49-F238E27FC236}">
                    <a16:creationId xmlns:a16="http://schemas.microsoft.com/office/drawing/2014/main" id="{149E5053-3B18-4321-8D4D-EB0B868B66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</p:grpSp>
      <p:grpSp>
        <p:nvGrpSpPr>
          <p:cNvPr id="27668" name="Group 53">
            <a:extLst>
              <a:ext uri="{FF2B5EF4-FFF2-40B4-BE49-F238E27FC236}">
                <a16:creationId xmlns:a16="http://schemas.microsoft.com/office/drawing/2014/main" id="{920D7099-C492-4A20-A10F-9D1A0BF4F836}"/>
              </a:ext>
            </a:extLst>
          </p:cNvPr>
          <p:cNvGrpSpPr>
            <a:grpSpLocks/>
          </p:cNvGrpSpPr>
          <p:nvPr/>
        </p:nvGrpSpPr>
        <p:grpSpPr bwMode="auto">
          <a:xfrm>
            <a:off x="7256464" y="2001839"/>
            <a:ext cx="676275" cy="314325"/>
            <a:chOff x="3600" y="219"/>
            <a:chExt cx="360" cy="175"/>
          </a:xfrm>
        </p:grpSpPr>
        <p:sp>
          <p:nvSpPr>
            <p:cNvPr id="27756" name="Oval 54">
              <a:extLst>
                <a:ext uri="{FF2B5EF4-FFF2-40B4-BE49-F238E27FC236}">
                  <a16:creationId xmlns:a16="http://schemas.microsoft.com/office/drawing/2014/main" id="{C1F54033-5A7A-4322-B963-CF5E57A9E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  <p:sp>
          <p:nvSpPr>
            <p:cNvPr id="27757" name="Line 55">
              <a:extLst>
                <a:ext uri="{FF2B5EF4-FFF2-40B4-BE49-F238E27FC236}">
                  <a16:creationId xmlns:a16="http://schemas.microsoft.com/office/drawing/2014/main" id="{B43B677A-F1F0-4A33-80B1-8E4B9F470F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7758" name="Line 56">
              <a:extLst>
                <a:ext uri="{FF2B5EF4-FFF2-40B4-BE49-F238E27FC236}">
                  <a16:creationId xmlns:a16="http://schemas.microsoft.com/office/drawing/2014/main" id="{00BB3445-E6B8-4F32-B397-2D4670620C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7759" name="Rectangle 57">
              <a:extLst>
                <a:ext uri="{FF2B5EF4-FFF2-40B4-BE49-F238E27FC236}">
                  <a16:creationId xmlns:a16="http://schemas.microsoft.com/office/drawing/2014/main" id="{E8793780-50F8-409B-8F49-140D5BA79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anose="02020603050405020304" pitchFamily="18" charset="0"/>
              </a:endParaRPr>
            </a:p>
          </p:txBody>
        </p:sp>
        <p:sp>
          <p:nvSpPr>
            <p:cNvPr id="27760" name="Oval 58">
              <a:extLst>
                <a:ext uri="{FF2B5EF4-FFF2-40B4-BE49-F238E27FC236}">
                  <a16:creationId xmlns:a16="http://schemas.microsoft.com/office/drawing/2014/main" id="{26C0BFE4-A0A6-4F8D-B007-4FD47E051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  <p:grpSp>
          <p:nvGrpSpPr>
            <p:cNvPr id="27761" name="Group 59">
              <a:extLst>
                <a:ext uri="{FF2B5EF4-FFF2-40B4-BE49-F238E27FC236}">
                  <a16:creationId xmlns:a16="http://schemas.microsoft.com/office/drawing/2014/main" id="{AAB0834F-E492-4B77-8740-8B1A82A588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7766" name="Line 60">
                <a:extLst>
                  <a:ext uri="{FF2B5EF4-FFF2-40B4-BE49-F238E27FC236}">
                    <a16:creationId xmlns:a16="http://schemas.microsoft.com/office/drawing/2014/main" id="{7686F5E5-4665-499A-80EE-FFBD01BF14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7767" name="Line 61">
                <a:extLst>
                  <a:ext uri="{FF2B5EF4-FFF2-40B4-BE49-F238E27FC236}">
                    <a16:creationId xmlns:a16="http://schemas.microsoft.com/office/drawing/2014/main" id="{8496E50D-369A-423C-A5ED-737B43B3CB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7768" name="Line 62">
                <a:extLst>
                  <a:ext uri="{FF2B5EF4-FFF2-40B4-BE49-F238E27FC236}">
                    <a16:creationId xmlns:a16="http://schemas.microsoft.com/office/drawing/2014/main" id="{496597F0-3910-44AA-8EBD-B1ECA4FFE7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27762" name="Group 63">
              <a:extLst>
                <a:ext uri="{FF2B5EF4-FFF2-40B4-BE49-F238E27FC236}">
                  <a16:creationId xmlns:a16="http://schemas.microsoft.com/office/drawing/2014/main" id="{B6964520-462A-4F3C-92F4-339433E319EE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7763" name="Line 64">
                <a:extLst>
                  <a:ext uri="{FF2B5EF4-FFF2-40B4-BE49-F238E27FC236}">
                    <a16:creationId xmlns:a16="http://schemas.microsoft.com/office/drawing/2014/main" id="{010C98F7-AE8C-42AA-BFAC-A61B6C9EA4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7764" name="Line 65">
                <a:extLst>
                  <a:ext uri="{FF2B5EF4-FFF2-40B4-BE49-F238E27FC236}">
                    <a16:creationId xmlns:a16="http://schemas.microsoft.com/office/drawing/2014/main" id="{D708DA3A-991F-4654-9AFF-EDDB9823FD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7765" name="Line 66">
                <a:extLst>
                  <a:ext uri="{FF2B5EF4-FFF2-40B4-BE49-F238E27FC236}">
                    <a16:creationId xmlns:a16="http://schemas.microsoft.com/office/drawing/2014/main" id="{36D9B8EA-C40A-49B3-A306-C6769910A8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</p:grpSp>
      <p:grpSp>
        <p:nvGrpSpPr>
          <p:cNvPr id="27669" name="Group 67">
            <a:extLst>
              <a:ext uri="{FF2B5EF4-FFF2-40B4-BE49-F238E27FC236}">
                <a16:creationId xmlns:a16="http://schemas.microsoft.com/office/drawing/2014/main" id="{5CB1BB79-A185-4986-9595-9F059E2BB95A}"/>
              </a:ext>
            </a:extLst>
          </p:cNvPr>
          <p:cNvGrpSpPr>
            <a:grpSpLocks/>
          </p:cNvGrpSpPr>
          <p:nvPr/>
        </p:nvGrpSpPr>
        <p:grpSpPr bwMode="auto">
          <a:xfrm>
            <a:off x="7500938" y="2908301"/>
            <a:ext cx="679450" cy="314325"/>
            <a:chOff x="3600" y="219"/>
            <a:chExt cx="360" cy="175"/>
          </a:xfrm>
        </p:grpSpPr>
        <p:sp>
          <p:nvSpPr>
            <p:cNvPr id="27743" name="Oval 68">
              <a:extLst>
                <a:ext uri="{FF2B5EF4-FFF2-40B4-BE49-F238E27FC236}">
                  <a16:creationId xmlns:a16="http://schemas.microsoft.com/office/drawing/2014/main" id="{17585F78-E874-4D0D-B4D5-74351FC75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  <p:sp>
          <p:nvSpPr>
            <p:cNvPr id="27744" name="Line 69">
              <a:extLst>
                <a:ext uri="{FF2B5EF4-FFF2-40B4-BE49-F238E27FC236}">
                  <a16:creationId xmlns:a16="http://schemas.microsoft.com/office/drawing/2014/main" id="{22112B12-A14A-4EAF-A6F3-DA9BACD8A5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7745" name="Line 70">
              <a:extLst>
                <a:ext uri="{FF2B5EF4-FFF2-40B4-BE49-F238E27FC236}">
                  <a16:creationId xmlns:a16="http://schemas.microsoft.com/office/drawing/2014/main" id="{C3FFD5CC-5117-4C6B-8D1F-71AF9F3313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7746" name="Rectangle 71">
              <a:extLst>
                <a:ext uri="{FF2B5EF4-FFF2-40B4-BE49-F238E27FC236}">
                  <a16:creationId xmlns:a16="http://schemas.microsoft.com/office/drawing/2014/main" id="{F77359FE-1C2C-4E74-93A8-107879EDD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anose="02020603050405020304" pitchFamily="18" charset="0"/>
              </a:endParaRPr>
            </a:p>
          </p:txBody>
        </p:sp>
        <p:sp>
          <p:nvSpPr>
            <p:cNvPr id="27747" name="Oval 72">
              <a:extLst>
                <a:ext uri="{FF2B5EF4-FFF2-40B4-BE49-F238E27FC236}">
                  <a16:creationId xmlns:a16="http://schemas.microsoft.com/office/drawing/2014/main" id="{33896287-441F-471C-A995-D8A918A45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  <p:grpSp>
          <p:nvGrpSpPr>
            <p:cNvPr id="27748" name="Group 73">
              <a:extLst>
                <a:ext uri="{FF2B5EF4-FFF2-40B4-BE49-F238E27FC236}">
                  <a16:creationId xmlns:a16="http://schemas.microsoft.com/office/drawing/2014/main" id="{FD2D16D2-193A-4966-B8AB-DAADC3E691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7753" name="Line 74">
                <a:extLst>
                  <a:ext uri="{FF2B5EF4-FFF2-40B4-BE49-F238E27FC236}">
                    <a16:creationId xmlns:a16="http://schemas.microsoft.com/office/drawing/2014/main" id="{C2798EE8-E62A-4533-B8E4-344DC4C37C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7754" name="Line 75">
                <a:extLst>
                  <a:ext uri="{FF2B5EF4-FFF2-40B4-BE49-F238E27FC236}">
                    <a16:creationId xmlns:a16="http://schemas.microsoft.com/office/drawing/2014/main" id="{6F0B6A21-CE9B-4786-8A29-CB8593DFE9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7755" name="Line 76">
                <a:extLst>
                  <a:ext uri="{FF2B5EF4-FFF2-40B4-BE49-F238E27FC236}">
                    <a16:creationId xmlns:a16="http://schemas.microsoft.com/office/drawing/2014/main" id="{35B7E7A4-2D5E-45C9-BDCC-C5825522E6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27749" name="Group 77">
              <a:extLst>
                <a:ext uri="{FF2B5EF4-FFF2-40B4-BE49-F238E27FC236}">
                  <a16:creationId xmlns:a16="http://schemas.microsoft.com/office/drawing/2014/main" id="{9F7D985B-CD21-4CFD-AA0E-1D67D89071B6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7750" name="Line 78">
                <a:extLst>
                  <a:ext uri="{FF2B5EF4-FFF2-40B4-BE49-F238E27FC236}">
                    <a16:creationId xmlns:a16="http://schemas.microsoft.com/office/drawing/2014/main" id="{A620E426-36D3-4F97-9BB8-231CB60BA9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7751" name="Line 79">
                <a:extLst>
                  <a:ext uri="{FF2B5EF4-FFF2-40B4-BE49-F238E27FC236}">
                    <a16:creationId xmlns:a16="http://schemas.microsoft.com/office/drawing/2014/main" id="{EDBDBB7B-30AB-4DCC-B44E-052B386615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7752" name="Line 80">
                <a:extLst>
                  <a:ext uri="{FF2B5EF4-FFF2-40B4-BE49-F238E27FC236}">
                    <a16:creationId xmlns:a16="http://schemas.microsoft.com/office/drawing/2014/main" id="{D0D41828-AD4A-45C0-8EEF-77DBECFA5A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</p:grpSp>
      <p:grpSp>
        <p:nvGrpSpPr>
          <p:cNvPr id="27670" name="Group 81">
            <a:extLst>
              <a:ext uri="{FF2B5EF4-FFF2-40B4-BE49-F238E27FC236}">
                <a16:creationId xmlns:a16="http://schemas.microsoft.com/office/drawing/2014/main" id="{0AFB0BE3-FAB5-4911-97A0-EE5DAA7CEE45}"/>
              </a:ext>
            </a:extLst>
          </p:cNvPr>
          <p:cNvGrpSpPr>
            <a:grpSpLocks/>
          </p:cNvGrpSpPr>
          <p:nvPr/>
        </p:nvGrpSpPr>
        <p:grpSpPr bwMode="auto">
          <a:xfrm>
            <a:off x="7269163" y="4900613"/>
            <a:ext cx="715962" cy="311150"/>
            <a:chOff x="3600" y="219"/>
            <a:chExt cx="360" cy="175"/>
          </a:xfrm>
        </p:grpSpPr>
        <p:sp>
          <p:nvSpPr>
            <p:cNvPr id="27730" name="Oval 82">
              <a:extLst>
                <a:ext uri="{FF2B5EF4-FFF2-40B4-BE49-F238E27FC236}">
                  <a16:creationId xmlns:a16="http://schemas.microsoft.com/office/drawing/2014/main" id="{90ABFA7E-1162-43A9-BC75-29C440479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  <p:sp>
          <p:nvSpPr>
            <p:cNvPr id="27731" name="Line 83">
              <a:extLst>
                <a:ext uri="{FF2B5EF4-FFF2-40B4-BE49-F238E27FC236}">
                  <a16:creationId xmlns:a16="http://schemas.microsoft.com/office/drawing/2014/main" id="{D9987970-3119-4F92-83CA-1D71BE7C9A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7732" name="Line 84">
              <a:extLst>
                <a:ext uri="{FF2B5EF4-FFF2-40B4-BE49-F238E27FC236}">
                  <a16:creationId xmlns:a16="http://schemas.microsoft.com/office/drawing/2014/main" id="{449FE992-D5D6-44DB-AAE4-86776D1D3D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7733" name="Rectangle 85">
              <a:extLst>
                <a:ext uri="{FF2B5EF4-FFF2-40B4-BE49-F238E27FC236}">
                  <a16:creationId xmlns:a16="http://schemas.microsoft.com/office/drawing/2014/main" id="{3C80555D-9867-4EE1-A844-9C8B75D43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anose="02020603050405020304" pitchFamily="18" charset="0"/>
              </a:endParaRPr>
            </a:p>
          </p:txBody>
        </p:sp>
        <p:sp>
          <p:nvSpPr>
            <p:cNvPr id="27734" name="Oval 86">
              <a:extLst>
                <a:ext uri="{FF2B5EF4-FFF2-40B4-BE49-F238E27FC236}">
                  <a16:creationId xmlns:a16="http://schemas.microsoft.com/office/drawing/2014/main" id="{A5ED0F2F-DF4F-4F29-9BC1-3E1CA6247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  <p:grpSp>
          <p:nvGrpSpPr>
            <p:cNvPr id="27735" name="Group 87">
              <a:extLst>
                <a:ext uri="{FF2B5EF4-FFF2-40B4-BE49-F238E27FC236}">
                  <a16:creationId xmlns:a16="http://schemas.microsoft.com/office/drawing/2014/main" id="{1A4F2633-820A-4541-9512-C1169009DD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7740" name="Line 88">
                <a:extLst>
                  <a:ext uri="{FF2B5EF4-FFF2-40B4-BE49-F238E27FC236}">
                    <a16:creationId xmlns:a16="http://schemas.microsoft.com/office/drawing/2014/main" id="{C3CD01C9-CCB4-440D-8D1F-E327E327E8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7741" name="Line 89">
                <a:extLst>
                  <a:ext uri="{FF2B5EF4-FFF2-40B4-BE49-F238E27FC236}">
                    <a16:creationId xmlns:a16="http://schemas.microsoft.com/office/drawing/2014/main" id="{C32CC1D4-F33D-4989-B491-F6433AF27B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7742" name="Line 90">
                <a:extLst>
                  <a:ext uri="{FF2B5EF4-FFF2-40B4-BE49-F238E27FC236}">
                    <a16:creationId xmlns:a16="http://schemas.microsoft.com/office/drawing/2014/main" id="{B032D83A-8408-4455-886E-8193AF4860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27736" name="Group 91">
              <a:extLst>
                <a:ext uri="{FF2B5EF4-FFF2-40B4-BE49-F238E27FC236}">
                  <a16:creationId xmlns:a16="http://schemas.microsoft.com/office/drawing/2014/main" id="{2253C1FD-93E5-439E-8CF0-0ACAEC83E706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7737" name="Line 92">
                <a:extLst>
                  <a:ext uri="{FF2B5EF4-FFF2-40B4-BE49-F238E27FC236}">
                    <a16:creationId xmlns:a16="http://schemas.microsoft.com/office/drawing/2014/main" id="{292413C5-3487-4140-8A06-DBE8A8C113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7738" name="Line 93">
                <a:extLst>
                  <a:ext uri="{FF2B5EF4-FFF2-40B4-BE49-F238E27FC236}">
                    <a16:creationId xmlns:a16="http://schemas.microsoft.com/office/drawing/2014/main" id="{202C410A-BE1D-4F46-B650-780E1BFAFC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7739" name="Line 94">
                <a:extLst>
                  <a:ext uri="{FF2B5EF4-FFF2-40B4-BE49-F238E27FC236}">
                    <a16:creationId xmlns:a16="http://schemas.microsoft.com/office/drawing/2014/main" id="{07D8BFF6-3025-4346-A264-E38F34CFD5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</p:grpSp>
      <p:grpSp>
        <p:nvGrpSpPr>
          <p:cNvPr id="27671" name="Group 95">
            <a:extLst>
              <a:ext uri="{FF2B5EF4-FFF2-40B4-BE49-F238E27FC236}">
                <a16:creationId xmlns:a16="http://schemas.microsoft.com/office/drawing/2014/main" id="{9D07D2C9-D796-41B0-B074-2AE772F78573}"/>
              </a:ext>
            </a:extLst>
          </p:cNvPr>
          <p:cNvGrpSpPr>
            <a:grpSpLocks/>
          </p:cNvGrpSpPr>
          <p:nvPr/>
        </p:nvGrpSpPr>
        <p:grpSpPr bwMode="auto">
          <a:xfrm>
            <a:off x="8262938" y="3889376"/>
            <a:ext cx="679450" cy="314325"/>
            <a:chOff x="3600" y="219"/>
            <a:chExt cx="360" cy="175"/>
          </a:xfrm>
        </p:grpSpPr>
        <p:sp>
          <p:nvSpPr>
            <p:cNvPr id="27717" name="Oval 96">
              <a:extLst>
                <a:ext uri="{FF2B5EF4-FFF2-40B4-BE49-F238E27FC236}">
                  <a16:creationId xmlns:a16="http://schemas.microsoft.com/office/drawing/2014/main" id="{2999D2D2-88B4-4086-920B-D6F763AC1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  <p:sp>
          <p:nvSpPr>
            <p:cNvPr id="27718" name="Line 97">
              <a:extLst>
                <a:ext uri="{FF2B5EF4-FFF2-40B4-BE49-F238E27FC236}">
                  <a16:creationId xmlns:a16="http://schemas.microsoft.com/office/drawing/2014/main" id="{81A82CCF-7495-4469-B6C7-ECF5A3C50C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7719" name="Line 98">
              <a:extLst>
                <a:ext uri="{FF2B5EF4-FFF2-40B4-BE49-F238E27FC236}">
                  <a16:creationId xmlns:a16="http://schemas.microsoft.com/office/drawing/2014/main" id="{0B5F2BB3-D052-4B34-9740-B8FF8BD07A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7720" name="Rectangle 99">
              <a:extLst>
                <a:ext uri="{FF2B5EF4-FFF2-40B4-BE49-F238E27FC236}">
                  <a16:creationId xmlns:a16="http://schemas.microsoft.com/office/drawing/2014/main" id="{1174A78A-4BB6-4194-A917-ABC722DB5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anose="02020603050405020304" pitchFamily="18" charset="0"/>
              </a:endParaRPr>
            </a:p>
          </p:txBody>
        </p:sp>
        <p:sp>
          <p:nvSpPr>
            <p:cNvPr id="27721" name="Oval 100">
              <a:extLst>
                <a:ext uri="{FF2B5EF4-FFF2-40B4-BE49-F238E27FC236}">
                  <a16:creationId xmlns:a16="http://schemas.microsoft.com/office/drawing/2014/main" id="{2E03E985-C6C8-46DC-8383-7165F7FC9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  <p:grpSp>
          <p:nvGrpSpPr>
            <p:cNvPr id="27722" name="Group 101">
              <a:extLst>
                <a:ext uri="{FF2B5EF4-FFF2-40B4-BE49-F238E27FC236}">
                  <a16:creationId xmlns:a16="http://schemas.microsoft.com/office/drawing/2014/main" id="{14D7EA9F-8B49-47B6-AF64-4E49198E9C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7727" name="Line 102">
                <a:extLst>
                  <a:ext uri="{FF2B5EF4-FFF2-40B4-BE49-F238E27FC236}">
                    <a16:creationId xmlns:a16="http://schemas.microsoft.com/office/drawing/2014/main" id="{E92E3B0D-62BB-43E7-AF81-BF47660669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7728" name="Line 103">
                <a:extLst>
                  <a:ext uri="{FF2B5EF4-FFF2-40B4-BE49-F238E27FC236}">
                    <a16:creationId xmlns:a16="http://schemas.microsoft.com/office/drawing/2014/main" id="{08293B13-DD64-47F6-B320-2C98836623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7729" name="Line 104">
                <a:extLst>
                  <a:ext uri="{FF2B5EF4-FFF2-40B4-BE49-F238E27FC236}">
                    <a16:creationId xmlns:a16="http://schemas.microsoft.com/office/drawing/2014/main" id="{A760264A-492C-4B27-B306-D7C1501036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27723" name="Group 105">
              <a:extLst>
                <a:ext uri="{FF2B5EF4-FFF2-40B4-BE49-F238E27FC236}">
                  <a16:creationId xmlns:a16="http://schemas.microsoft.com/office/drawing/2014/main" id="{88DCEEC7-34EA-4AAB-8594-EF84494A772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7724" name="Line 106">
                <a:extLst>
                  <a:ext uri="{FF2B5EF4-FFF2-40B4-BE49-F238E27FC236}">
                    <a16:creationId xmlns:a16="http://schemas.microsoft.com/office/drawing/2014/main" id="{0C495F45-0FD9-4D6E-BE42-850FB5B56E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7725" name="Line 107">
                <a:extLst>
                  <a:ext uri="{FF2B5EF4-FFF2-40B4-BE49-F238E27FC236}">
                    <a16:creationId xmlns:a16="http://schemas.microsoft.com/office/drawing/2014/main" id="{760450B0-73E0-428E-A5E0-2A4103BDD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7726" name="Line 108">
                <a:extLst>
                  <a:ext uri="{FF2B5EF4-FFF2-40B4-BE49-F238E27FC236}">
                    <a16:creationId xmlns:a16="http://schemas.microsoft.com/office/drawing/2014/main" id="{2906DDFB-9203-4287-B68E-067854EBCF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</p:grpSp>
      <p:graphicFrame>
        <p:nvGraphicFramePr>
          <p:cNvPr id="27672" name="Object 109">
            <a:extLst>
              <a:ext uri="{FF2B5EF4-FFF2-40B4-BE49-F238E27FC236}">
                <a16:creationId xmlns:a16="http://schemas.microsoft.com/office/drawing/2014/main" id="{F7F6D130-818D-4690-8597-5F1170C017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9351" y="4392614"/>
          <a:ext cx="56356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Art" r:id="rId6" imgW="1307263" imgH="1084139" progId="MS_ClipArt_Gallery.2">
                  <p:embed/>
                </p:oleObj>
              </mc:Choice>
              <mc:Fallback>
                <p:oleObj name="ClipArt" r:id="rId6" imgW="1307263" imgH="1084139" progId="MS_ClipArt_Gallery.2">
                  <p:embed/>
                  <p:pic>
                    <p:nvPicPr>
                      <p:cNvPr id="0" name="Object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9351" y="4392614"/>
                        <a:ext cx="563563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3" name="Line 110">
            <a:extLst>
              <a:ext uri="{FF2B5EF4-FFF2-40B4-BE49-F238E27FC236}">
                <a16:creationId xmlns:a16="http://schemas.microsoft.com/office/drawing/2014/main" id="{806DC290-C0FA-479F-AE54-9D9F960FC05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73864" y="4721225"/>
            <a:ext cx="31432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aphicFrame>
        <p:nvGraphicFramePr>
          <p:cNvPr id="27674" name="Object 111">
            <a:extLst>
              <a:ext uri="{FF2B5EF4-FFF2-40B4-BE49-F238E27FC236}">
                <a16:creationId xmlns:a16="http://schemas.microsoft.com/office/drawing/2014/main" id="{B3316833-AA56-48EB-902B-E5DDCA9568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38901" y="5191125"/>
          <a:ext cx="5635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Art" r:id="rId7" imgW="1307263" imgH="1084139" progId="MS_ClipArt_Gallery.2">
                  <p:embed/>
                </p:oleObj>
              </mc:Choice>
              <mc:Fallback>
                <p:oleObj name="ClipArt" r:id="rId7" imgW="1307263" imgH="1084139" progId="MS_ClipArt_Gallery.2">
                  <p:embed/>
                  <p:pic>
                    <p:nvPicPr>
                      <p:cNvPr id="0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8901" y="5191125"/>
                        <a:ext cx="563563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5" name="Line 112">
            <a:extLst>
              <a:ext uri="{FF2B5EF4-FFF2-40B4-BE49-F238E27FC236}">
                <a16:creationId xmlns:a16="http://schemas.microsoft.com/office/drawing/2014/main" id="{314569AE-BAD4-4D00-B188-EB671D2566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89764" y="5529264"/>
            <a:ext cx="98425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27676" name="Group 113">
            <a:extLst>
              <a:ext uri="{FF2B5EF4-FFF2-40B4-BE49-F238E27FC236}">
                <a16:creationId xmlns:a16="http://schemas.microsoft.com/office/drawing/2014/main" id="{BCA1E0E8-A13C-453F-B7BF-8DCB0001C689}"/>
              </a:ext>
            </a:extLst>
          </p:cNvPr>
          <p:cNvGrpSpPr>
            <a:grpSpLocks/>
          </p:cNvGrpSpPr>
          <p:nvPr/>
        </p:nvGrpSpPr>
        <p:grpSpPr bwMode="auto">
          <a:xfrm>
            <a:off x="6608764" y="4849814"/>
            <a:ext cx="96837" cy="300037"/>
            <a:chOff x="3842" y="406"/>
            <a:chExt cx="51" cy="167"/>
          </a:xfrm>
        </p:grpSpPr>
        <p:sp>
          <p:nvSpPr>
            <p:cNvPr id="27714" name="Oval 114">
              <a:extLst>
                <a:ext uri="{FF2B5EF4-FFF2-40B4-BE49-F238E27FC236}">
                  <a16:creationId xmlns:a16="http://schemas.microsoft.com/office/drawing/2014/main" id="{1442AD2A-27AE-4D7D-9F27-B7E2B2783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  <p:sp>
          <p:nvSpPr>
            <p:cNvPr id="27715" name="Oval 115">
              <a:extLst>
                <a:ext uri="{FF2B5EF4-FFF2-40B4-BE49-F238E27FC236}">
                  <a16:creationId xmlns:a16="http://schemas.microsoft.com/office/drawing/2014/main" id="{4BEE121A-508F-494B-9DE2-31B74ECE9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  <p:sp>
          <p:nvSpPr>
            <p:cNvPr id="27716" name="Oval 116">
              <a:extLst>
                <a:ext uri="{FF2B5EF4-FFF2-40B4-BE49-F238E27FC236}">
                  <a16:creationId xmlns:a16="http://schemas.microsoft.com/office/drawing/2014/main" id="{8B089926-52DC-4CA3-A8B7-29E5DB774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</p:grpSp>
      <p:sp>
        <p:nvSpPr>
          <p:cNvPr id="27677" name="Line 117">
            <a:extLst>
              <a:ext uri="{FF2B5EF4-FFF2-40B4-BE49-F238E27FC236}">
                <a16:creationId xmlns:a16="http://schemas.microsoft.com/office/drawing/2014/main" id="{D5F04AF0-D2BF-48F0-A154-5DDC8808484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0250" y="4718051"/>
            <a:ext cx="0" cy="809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7678" name="Line 118">
            <a:extLst>
              <a:ext uri="{FF2B5EF4-FFF2-40B4-BE49-F238E27FC236}">
                <a16:creationId xmlns:a16="http://schemas.microsoft.com/office/drawing/2014/main" id="{AC581F06-79AF-4C30-BEB6-C4815E2933D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0251" y="5067301"/>
            <a:ext cx="187325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7679" name="Line 119">
            <a:extLst>
              <a:ext uri="{FF2B5EF4-FFF2-40B4-BE49-F238E27FC236}">
                <a16:creationId xmlns:a16="http://schemas.microsoft.com/office/drawing/2014/main" id="{AE3CEFFE-350B-4BC5-BEF8-8739FF292D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85125" y="4206875"/>
            <a:ext cx="636588" cy="877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27680" name="Group 120">
            <a:extLst>
              <a:ext uri="{FF2B5EF4-FFF2-40B4-BE49-F238E27FC236}">
                <a16:creationId xmlns:a16="http://schemas.microsoft.com/office/drawing/2014/main" id="{2F4C2E8E-7DC6-4E7F-A80F-49C0535F2751}"/>
              </a:ext>
            </a:extLst>
          </p:cNvPr>
          <p:cNvGrpSpPr>
            <a:grpSpLocks/>
          </p:cNvGrpSpPr>
          <p:nvPr/>
        </p:nvGrpSpPr>
        <p:grpSpPr bwMode="auto">
          <a:xfrm rot="1433392">
            <a:off x="6527800" y="2955925"/>
            <a:ext cx="1028700" cy="171450"/>
            <a:chOff x="4712" y="1742"/>
            <a:chExt cx="648" cy="108"/>
          </a:xfrm>
        </p:grpSpPr>
        <p:sp>
          <p:nvSpPr>
            <p:cNvPr id="27712" name="Rectangle 121">
              <a:extLst>
                <a:ext uri="{FF2B5EF4-FFF2-40B4-BE49-F238E27FC236}">
                  <a16:creationId xmlns:a16="http://schemas.microsoft.com/office/drawing/2014/main" id="{64EF699E-752C-4E6D-94F6-FCA2AF9DF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2" y="1742"/>
              <a:ext cx="648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  <p:sp>
          <p:nvSpPr>
            <p:cNvPr id="27713" name="Rectangle 122">
              <a:extLst>
                <a:ext uri="{FF2B5EF4-FFF2-40B4-BE49-F238E27FC236}">
                  <a16:creationId xmlns:a16="http://schemas.microsoft.com/office/drawing/2014/main" id="{A09C56F0-B9B1-4995-8878-9E62A7AFC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2" y="1742"/>
              <a:ext cx="534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27681" name="Group 123">
            <a:extLst>
              <a:ext uri="{FF2B5EF4-FFF2-40B4-BE49-F238E27FC236}">
                <a16:creationId xmlns:a16="http://schemas.microsoft.com/office/drawing/2014/main" id="{3DD8C993-A21E-4DD8-8AAC-FBBDDFC78806}"/>
              </a:ext>
            </a:extLst>
          </p:cNvPr>
          <p:cNvGrpSpPr>
            <a:grpSpLocks/>
          </p:cNvGrpSpPr>
          <p:nvPr/>
        </p:nvGrpSpPr>
        <p:grpSpPr bwMode="auto">
          <a:xfrm rot="3346875">
            <a:off x="7807326" y="3241676"/>
            <a:ext cx="447675" cy="171450"/>
            <a:chOff x="5078" y="1860"/>
            <a:chExt cx="282" cy="108"/>
          </a:xfrm>
        </p:grpSpPr>
        <p:sp>
          <p:nvSpPr>
            <p:cNvPr id="27710" name="Rectangle 124">
              <a:extLst>
                <a:ext uri="{FF2B5EF4-FFF2-40B4-BE49-F238E27FC236}">
                  <a16:creationId xmlns:a16="http://schemas.microsoft.com/office/drawing/2014/main" id="{56F346DE-E3CC-4B2D-82EE-63CF89D64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  <p:sp>
          <p:nvSpPr>
            <p:cNvPr id="27711" name="Rectangle 125">
              <a:extLst>
                <a:ext uri="{FF2B5EF4-FFF2-40B4-BE49-F238E27FC236}">
                  <a16:creationId xmlns:a16="http://schemas.microsoft.com/office/drawing/2014/main" id="{70827A4C-E9C0-42B8-B156-BF959CDCE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27682" name="Group 126">
            <a:extLst>
              <a:ext uri="{FF2B5EF4-FFF2-40B4-BE49-F238E27FC236}">
                <a16:creationId xmlns:a16="http://schemas.microsoft.com/office/drawing/2014/main" id="{553039B3-CBF1-476C-8793-E935D19B901D}"/>
              </a:ext>
            </a:extLst>
          </p:cNvPr>
          <p:cNvGrpSpPr>
            <a:grpSpLocks/>
          </p:cNvGrpSpPr>
          <p:nvPr/>
        </p:nvGrpSpPr>
        <p:grpSpPr bwMode="auto">
          <a:xfrm rot="3215306">
            <a:off x="8124826" y="3346451"/>
            <a:ext cx="447675" cy="171450"/>
            <a:chOff x="5078" y="1860"/>
            <a:chExt cx="282" cy="108"/>
          </a:xfrm>
        </p:grpSpPr>
        <p:sp>
          <p:nvSpPr>
            <p:cNvPr id="27708" name="Rectangle 127">
              <a:extLst>
                <a:ext uri="{FF2B5EF4-FFF2-40B4-BE49-F238E27FC236}">
                  <a16:creationId xmlns:a16="http://schemas.microsoft.com/office/drawing/2014/main" id="{C55DBDD1-BD55-4217-B0D0-FC0A07157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  <p:sp>
          <p:nvSpPr>
            <p:cNvPr id="27709" name="Rectangle 128">
              <a:extLst>
                <a:ext uri="{FF2B5EF4-FFF2-40B4-BE49-F238E27FC236}">
                  <a16:creationId xmlns:a16="http://schemas.microsoft.com/office/drawing/2014/main" id="{72442FB7-21E9-4B54-90C9-30FFC73C3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27683" name="Group 129">
            <a:extLst>
              <a:ext uri="{FF2B5EF4-FFF2-40B4-BE49-F238E27FC236}">
                <a16:creationId xmlns:a16="http://schemas.microsoft.com/office/drawing/2014/main" id="{AB1445D2-0B7B-415F-A261-70F8F45959FA}"/>
              </a:ext>
            </a:extLst>
          </p:cNvPr>
          <p:cNvGrpSpPr>
            <a:grpSpLocks/>
          </p:cNvGrpSpPr>
          <p:nvPr/>
        </p:nvGrpSpPr>
        <p:grpSpPr bwMode="auto">
          <a:xfrm rot="3051000">
            <a:off x="8477251" y="3467101"/>
            <a:ext cx="447675" cy="171450"/>
            <a:chOff x="5078" y="1860"/>
            <a:chExt cx="282" cy="108"/>
          </a:xfrm>
        </p:grpSpPr>
        <p:sp>
          <p:nvSpPr>
            <p:cNvPr id="27706" name="Rectangle 130">
              <a:extLst>
                <a:ext uri="{FF2B5EF4-FFF2-40B4-BE49-F238E27FC236}">
                  <a16:creationId xmlns:a16="http://schemas.microsoft.com/office/drawing/2014/main" id="{536350C9-8819-45D5-9215-18E8860BF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  <p:sp>
          <p:nvSpPr>
            <p:cNvPr id="27707" name="Rectangle 131">
              <a:extLst>
                <a:ext uri="{FF2B5EF4-FFF2-40B4-BE49-F238E27FC236}">
                  <a16:creationId xmlns:a16="http://schemas.microsoft.com/office/drawing/2014/main" id="{CFB0B8BC-6D02-4643-8E44-43B1B417A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</p:grpSp>
      <p:sp>
        <p:nvSpPr>
          <p:cNvPr id="27684" name="Line 132">
            <a:extLst>
              <a:ext uri="{FF2B5EF4-FFF2-40B4-BE49-F238E27FC236}">
                <a16:creationId xmlns:a16="http://schemas.microsoft.com/office/drawing/2014/main" id="{B2B20821-51DC-4EA3-BE63-C4E94D8A83D7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1101" y="3276600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7685" name="Line 133">
            <a:extLst>
              <a:ext uri="{FF2B5EF4-FFF2-40B4-BE49-F238E27FC236}">
                <a16:creationId xmlns:a16="http://schemas.microsoft.com/office/drawing/2014/main" id="{68F445E7-F341-4698-B78A-0704FEA47A2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66100" y="3517900"/>
            <a:ext cx="13335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7686" name="Line 134">
            <a:extLst>
              <a:ext uri="{FF2B5EF4-FFF2-40B4-BE49-F238E27FC236}">
                <a16:creationId xmlns:a16="http://schemas.microsoft.com/office/drawing/2014/main" id="{82F1C2A2-80E9-4FD0-8048-8551D606E01B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9951" y="3616325"/>
            <a:ext cx="117475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7687" name="Line 135">
            <a:extLst>
              <a:ext uri="{FF2B5EF4-FFF2-40B4-BE49-F238E27FC236}">
                <a16:creationId xmlns:a16="http://schemas.microsoft.com/office/drawing/2014/main" id="{62E6EAF6-44BF-4BC7-A753-EC291112DF8F}"/>
              </a:ext>
            </a:extLst>
          </p:cNvPr>
          <p:cNvSpPr>
            <a:spLocks noChangeShapeType="1"/>
          </p:cNvSpPr>
          <p:nvPr/>
        </p:nvSpPr>
        <p:spPr bwMode="auto">
          <a:xfrm>
            <a:off x="8858250" y="3730626"/>
            <a:ext cx="101600" cy="187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7688" name="Text Box 136">
            <a:extLst>
              <a:ext uri="{FF2B5EF4-FFF2-40B4-BE49-F238E27FC236}">
                <a16:creationId xmlns:a16="http://schemas.microsoft.com/office/drawing/2014/main" id="{28D22F1C-B6FF-4703-93F0-6FD172D68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3239" y="2246313"/>
            <a:ext cx="25812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latin typeface="Comic Sans MS" panose="030F0702030302020204" pitchFamily="66" charset="0"/>
              </a:rPr>
              <a:t>frammentazione: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solidFill>
                  <a:schemeClr val="accent2"/>
                </a:solidFill>
                <a:latin typeface="Comic Sans MS" panose="030F0702030302020204" pitchFamily="66" charset="0"/>
              </a:rPr>
              <a:t>in:</a:t>
            </a:r>
            <a:r>
              <a:rPr lang="en-US" altLang="it-IT" sz="1600">
                <a:latin typeface="Comic Sans MS" panose="030F0702030302020204" pitchFamily="66" charset="0"/>
              </a:rPr>
              <a:t> 1 datagramma grande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solidFill>
                  <a:schemeClr val="accent2"/>
                </a:solidFill>
                <a:latin typeface="Comic Sans MS" panose="030F0702030302020204" pitchFamily="66" charset="0"/>
              </a:rPr>
              <a:t>out:</a:t>
            </a:r>
            <a:r>
              <a:rPr lang="en-US" altLang="it-IT" sz="1600">
                <a:latin typeface="Comic Sans MS" panose="030F0702030302020204" pitchFamily="66" charset="0"/>
              </a:rPr>
              <a:t> 3 datagrammi piccoli</a:t>
            </a:r>
            <a:endParaRPr lang="en-US" altLang="it-IT" sz="1800">
              <a:latin typeface="Comic Sans MS" panose="030F0702030302020204" pitchFamily="66" charset="0"/>
            </a:endParaRPr>
          </a:p>
        </p:txBody>
      </p:sp>
      <p:grpSp>
        <p:nvGrpSpPr>
          <p:cNvPr id="27689" name="Group 137">
            <a:extLst>
              <a:ext uri="{FF2B5EF4-FFF2-40B4-BE49-F238E27FC236}">
                <a16:creationId xmlns:a16="http://schemas.microsoft.com/office/drawing/2014/main" id="{319FC230-EA2E-496B-8F5A-633516611780}"/>
              </a:ext>
            </a:extLst>
          </p:cNvPr>
          <p:cNvGrpSpPr>
            <a:grpSpLocks/>
          </p:cNvGrpSpPr>
          <p:nvPr/>
        </p:nvGrpSpPr>
        <p:grpSpPr bwMode="auto">
          <a:xfrm rot="10826657">
            <a:off x="7134226" y="4352925"/>
            <a:ext cx="447675" cy="171450"/>
            <a:chOff x="5078" y="1860"/>
            <a:chExt cx="282" cy="108"/>
          </a:xfrm>
        </p:grpSpPr>
        <p:sp>
          <p:nvSpPr>
            <p:cNvPr id="27704" name="Rectangle 138">
              <a:extLst>
                <a:ext uri="{FF2B5EF4-FFF2-40B4-BE49-F238E27FC236}">
                  <a16:creationId xmlns:a16="http://schemas.microsoft.com/office/drawing/2014/main" id="{66FACCC2-E965-4F85-9605-DEDB9E4A4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  <p:sp>
          <p:nvSpPr>
            <p:cNvPr id="27705" name="Rectangle 139">
              <a:extLst>
                <a:ext uri="{FF2B5EF4-FFF2-40B4-BE49-F238E27FC236}">
                  <a16:creationId xmlns:a16="http://schemas.microsoft.com/office/drawing/2014/main" id="{7C39A638-5DDE-4CBA-9AFA-BEF8CAAD3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27690" name="Group 140">
            <a:extLst>
              <a:ext uri="{FF2B5EF4-FFF2-40B4-BE49-F238E27FC236}">
                <a16:creationId xmlns:a16="http://schemas.microsoft.com/office/drawing/2014/main" id="{72C666E7-B8D0-4D7F-A576-6879EE502FF5}"/>
              </a:ext>
            </a:extLst>
          </p:cNvPr>
          <p:cNvGrpSpPr>
            <a:grpSpLocks/>
          </p:cNvGrpSpPr>
          <p:nvPr/>
        </p:nvGrpSpPr>
        <p:grpSpPr bwMode="auto">
          <a:xfrm rot="10826657">
            <a:off x="7137401" y="4546600"/>
            <a:ext cx="447675" cy="171450"/>
            <a:chOff x="5078" y="1860"/>
            <a:chExt cx="282" cy="108"/>
          </a:xfrm>
        </p:grpSpPr>
        <p:sp>
          <p:nvSpPr>
            <p:cNvPr id="27702" name="Rectangle 141">
              <a:extLst>
                <a:ext uri="{FF2B5EF4-FFF2-40B4-BE49-F238E27FC236}">
                  <a16:creationId xmlns:a16="http://schemas.microsoft.com/office/drawing/2014/main" id="{C87F70E5-3E44-4C4B-8328-9CEF103E33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  <p:sp>
          <p:nvSpPr>
            <p:cNvPr id="27703" name="Rectangle 142">
              <a:extLst>
                <a:ext uri="{FF2B5EF4-FFF2-40B4-BE49-F238E27FC236}">
                  <a16:creationId xmlns:a16="http://schemas.microsoft.com/office/drawing/2014/main" id="{6002060D-54CD-457A-9C26-8F64E722C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27691" name="Group 143">
            <a:extLst>
              <a:ext uri="{FF2B5EF4-FFF2-40B4-BE49-F238E27FC236}">
                <a16:creationId xmlns:a16="http://schemas.microsoft.com/office/drawing/2014/main" id="{EC48B183-66B3-4C0E-8EE5-F0594F1CD1C3}"/>
              </a:ext>
            </a:extLst>
          </p:cNvPr>
          <p:cNvGrpSpPr>
            <a:grpSpLocks/>
          </p:cNvGrpSpPr>
          <p:nvPr/>
        </p:nvGrpSpPr>
        <p:grpSpPr bwMode="auto">
          <a:xfrm rot="10826657">
            <a:off x="7140576" y="4740275"/>
            <a:ext cx="447675" cy="171450"/>
            <a:chOff x="5078" y="1860"/>
            <a:chExt cx="282" cy="108"/>
          </a:xfrm>
        </p:grpSpPr>
        <p:sp>
          <p:nvSpPr>
            <p:cNvPr id="27700" name="Rectangle 144">
              <a:extLst>
                <a:ext uri="{FF2B5EF4-FFF2-40B4-BE49-F238E27FC236}">
                  <a16:creationId xmlns:a16="http://schemas.microsoft.com/office/drawing/2014/main" id="{81EA0110-E700-4369-855E-5639DF712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  <p:sp>
          <p:nvSpPr>
            <p:cNvPr id="27701" name="Rectangle 145">
              <a:extLst>
                <a:ext uri="{FF2B5EF4-FFF2-40B4-BE49-F238E27FC236}">
                  <a16:creationId xmlns:a16="http://schemas.microsoft.com/office/drawing/2014/main" id="{2B01EF91-9CBC-43C4-808B-992ED861E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</p:grpSp>
      <p:sp>
        <p:nvSpPr>
          <p:cNvPr id="27692" name="Line 146">
            <a:extLst>
              <a:ext uri="{FF2B5EF4-FFF2-40B4-BE49-F238E27FC236}">
                <a16:creationId xmlns:a16="http://schemas.microsoft.com/office/drawing/2014/main" id="{D5B82631-A474-4EFE-8D4A-C5FA6EC69677}"/>
              </a:ext>
            </a:extLst>
          </p:cNvPr>
          <p:cNvSpPr>
            <a:spLocks noChangeShapeType="1"/>
          </p:cNvSpPr>
          <p:nvPr/>
        </p:nvSpPr>
        <p:spPr bwMode="auto">
          <a:xfrm rot="9691848">
            <a:off x="6889751" y="4410075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7693" name="Line 147">
            <a:extLst>
              <a:ext uri="{FF2B5EF4-FFF2-40B4-BE49-F238E27FC236}">
                <a16:creationId xmlns:a16="http://schemas.microsoft.com/office/drawing/2014/main" id="{9A87FFF1-4A16-4A4E-8967-76A277D63897}"/>
              </a:ext>
            </a:extLst>
          </p:cNvPr>
          <p:cNvSpPr>
            <a:spLocks noChangeShapeType="1"/>
          </p:cNvSpPr>
          <p:nvPr/>
        </p:nvSpPr>
        <p:spPr bwMode="auto">
          <a:xfrm rot="9691848">
            <a:off x="6880226" y="4584700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7694" name="Line 148">
            <a:extLst>
              <a:ext uri="{FF2B5EF4-FFF2-40B4-BE49-F238E27FC236}">
                <a16:creationId xmlns:a16="http://schemas.microsoft.com/office/drawing/2014/main" id="{E6593D9B-959D-4F26-A919-3BC79843A322}"/>
              </a:ext>
            </a:extLst>
          </p:cNvPr>
          <p:cNvSpPr>
            <a:spLocks noChangeShapeType="1"/>
          </p:cNvSpPr>
          <p:nvPr/>
        </p:nvSpPr>
        <p:spPr bwMode="auto">
          <a:xfrm rot="9691848">
            <a:off x="6883401" y="4791075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27695" name="Group 149">
            <a:extLst>
              <a:ext uri="{FF2B5EF4-FFF2-40B4-BE49-F238E27FC236}">
                <a16:creationId xmlns:a16="http://schemas.microsoft.com/office/drawing/2014/main" id="{06E11F21-15F6-4233-8B3F-0165B9F4B1B8}"/>
              </a:ext>
            </a:extLst>
          </p:cNvPr>
          <p:cNvGrpSpPr>
            <a:grpSpLocks/>
          </p:cNvGrpSpPr>
          <p:nvPr/>
        </p:nvGrpSpPr>
        <p:grpSpPr bwMode="auto">
          <a:xfrm rot="10793026">
            <a:off x="5805489" y="4189414"/>
            <a:ext cx="1030287" cy="173037"/>
            <a:chOff x="4712" y="1742"/>
            <a:chExt cx="648" cy="108"/>
          </a:xfrm>
        </p:grpSpPr>
        <p:sp>
          <p:nvSpPr>
            <p:cNvPr id="27698" name="Rectangle 150">
              <a:extLst>
                <a:ext uri="{FF2B5EF4-FFF2-40B4-BE49-F238E27FC236}">
                  <a16:creationId xmlns:a16="http://schemas.microsoft.com/office/drawing/2014/main" id="{F6E8F9B9-EF41-4054-9146-B939B4FCD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2" y="1742"/>
              <a:ext cx="648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  <p:sp>
          <p:nvSpPr>
            <p:cNvPr id="27699" name="Rectangle 151">
              <a:extLst>
                <a:ext uri="{FF2B5EF4-FFF2-40B4-BE49-F238E27FC236}">
                  <a16:creationId xmlns:a16="http://schemas.microsoft.com/office/drawing/2014/main" id="{2DE77941-D524-4579-A880-6CD52D890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2" y="1742"/>
              <a:ext cx="534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</p:grpSp>
      <p:sp>
        <p:nvSpPr>
          <p:cNvPr id="27696" name="Line 152">
            <a:extLst>
              <a:ext uri="{FF2B5EF4-FFF2-40B4-BE49-F238E27FC236}">
                <a16:creationId xmlns:a16="http://schemas.microsoft.com/office/drawing/2014/main" id="{7681F826-3482-42EB-AFAE-2CCF9B5BDB2F}"/>
              </a:ext>
            </a:extLst>
          </p:cNvPr>
          <p:cNvSpPr>
            <a:spLocks noChangeShapeType="1"/>
          </p:cNvSpPr>
          <p:nvPr/>
        </p:nvSpPr>
        <p:spPr bwMode="auto">
          <a:xfrm rot="9691848">
            <a:off x="5556251" y="4232275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7697" name="Text Box 153">
            <a:extLst>
              <a:ext uri="{FF2B5EF4-FFF2-40B4-BE49-F238E27FC236}">
                <a16:creationId xmlns:a16="http://schemas.microsoft.com/office/drawing/2014/main" id="{FE957B37-65EE-44CE-A325-5267CA00D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6013" y="3843339"/>
            <a:ext cx="12573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latin typeface="Comic Sans MS" panose="030F0702030302020204" pitchFamily="66" charset="0"/>
              </a:rPr>
              <a:t>reassembly</a:t>
            </a:r>
            <a:endParaRPr lang="en-US" altLang="it-IT" sz="18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egnaposto piè di pagina 5">
            <a:extLst>
              <a:ext uri="{FF2B5EF4-FFF2-40B4-BE49-F238E27FC236}">
                <a16:creationId xmlns:a16="http://schemas.microsoft.com/office/drawing/2014/main" id="{8B9411AA-D7D5-4CC7-BFF8-D9D474BF6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+mn-lt"/>
              </a:rPr>
              <a:t>Network Layer</a:t>
            </a:r>
          </a:p>
        </p:txBody>
      </p:sp>
      <p:sp>
        <p:nvSpPr>
          <p:cNvPr id="29699" name="Segnaposto numero diapositiva 6">
            <a:extLst>
              <a:ext uri="{FF2B5EF4-FFF2-40B4-BE49-F238E27FC236}">
                <a16:creationId xmlns:a16="http://schemas.microsoft.com/office/drawing/2014/main" id="{18E41673-BF0B-4968-9DCB-61CB4D118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+mn-lt"/>
              </a:rPr>
              <a:t>4-</a:t>
            </a:r>
            <a:fld id="{B4FDA464-F0FC-4DF0-8DF7-EC6EB7A40B4E}" type="slidenum">
              <a:rPr lang="en-US" altLang="it-IT" sz="1400"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it-IT" sz="1400">
              <a:latin typeface="+mn-lt"/>
            </a:endParaRPr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502AC305-3FA9-4119-8D6A-3C3F43378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>
                <a:latin typeface="+mn-lt"/>
              </a:rPr>
              <a:t>Riassemblaggio</a:t>
            </a:r>
            <a:endParaRPr lang="en-US" altLang="it-IT" sz="4400">
              <a:latin typeface="+mn-lt"/>
            </a:endParaRPr>
          </a:p>
        </p:txBody>
      </p:sp>
      <p:grpSp>
        <p:nvGrpSpPr>
          <p:cNvPr id="29701" name="Group 3">
            <a:extLst>
              <a:ext uri="{FF2B5EF4-FFF2-40B4-BE49-F238E27FC236}">
                <a16:creationId xmlns:a16="http://schemas.microsoft.com/office/drawing/2014/main" id="{C16DCEEF-0C37-42CC-A75C-4C3813131783}"/>
              </a:ext>
            </a:extLst>
          </p:cNvPr>
          <p:cNvGrpSpPr>
            <a:grpSpLocks/>
          </p:cNvGrpSpPr>
          <p:nvPr/>
        </p:nvGrpSpPr>
        <p:grpSpPr bwMode="auto">
          <a:xfrm>
            <a:off x="5130800" y="1498600"/>
            <a:ext cx="4800600" cy="4046538"/>
            <a:chOff x="1218" y="944"/>
            <a:chExt cx="3024" cy="2549"/>
          </a:xfrm>
        </p:grpSpPr>
        <p:grpSp>
          <p:nvGrpSpPr>
            <p:cNvPr id="29707" name="Group 4">
              <a:extLst>
                <a:ext uri="{FF2B5EF4-FFF2-40B4-BE49-F238E27FC236}">
                  <a16:creationId xmlns:a16="http://schemas.microsoft.com/office/drawing/2014/main" id="{75544C33-69B8-44EB-834E-DCBB5792F2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8" y="944"/>
              <a:ext cx="2676" cy="419"/>
              <a:chOff x="3006" y="1208"/>
              <a:chExt cx="2676" cy="419"/>
            </a:xfrm>
          </p:grpSpPr>
          <p:sp>
            <p:nvSpPr>
              <p:cNvPr id="29751" name="Rectangle 5">
                <a:extLst>
                  <a:ext uri="{FF2B5EF4-FFF2-40B4-BE49-F238E27FC236}">
                    <a16:creationId xmlns:a16="http://schemas.microsoft.com/office/drawing/2014/main" id="{506503B9-EA0E-4BAC-8BC5-DCF5F6DCCA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+mn-lt"/>
                </a:endParaRPr>
              </a:p>
            </p:txBody>
          </p:sp>
          <p:sp>
            <p:nvSpPr>
              <p:cNvPr id="29752" name="Rectangle 6">
                <a:extLst>
                  <a:ext uri="{FF2B5EF4-FFF2-40B4-BE49-F238E27FC236}">
                    <a16:creationId xmlns:a16="http://schemas.microsoft.com/office/drawing/2014/main" id="{C7802B96-7FF1-4A13-9292-659EB4CF46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+mn-lt"/>
                </a:endParaRPr>
              </a:p>
            </p:txBody>
          </p:sp>
          <p:sp>
            <p:nvSpPr>
              <p:cNvPr id="29753" name="Text Box 7">
                <a:extLst>
                  <a:ext uri="{FF2B5EF4-FFF2-40B4-BE49-F238E27FC236}">
                    <a16:creationId xmlns:a16="http://schemas.microsoft.com/office/drawing/2014/main" id="{C99CB758-E544-46B6-8A20-D674DF8976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4" y="1208"/>
                <a:ext cx="2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800">
                    <a:latin typeface="+mn-lt"/>
                  </a:rPr>
                  <a:t>ID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800">
                    <a:latin typeface="+mn-lt"/>
                  </a:rPr>
                  <a:t>=x</a:t>
                </a:r>
              </a:p>
            </p:txBody>
          </p:sp>
          <p:sp>
            <p:nvSpPr>
              <p:cNvPr id="29754" name="Text Box 8">
                <a:extLst>
                  <a:ext uri="{FF2B5EF4-FFF2-40B4-BE49-F238E27FC236}">
                    <a16:creationId xmlns:a16="http://schemas.microsoft.com/office/drawing/2014/main" id="{5191C2EA-671B-420C-A2EC-2D4856B600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" y="1220"/>
                <a:ext cx="456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800">
                    <a:latin typeface="+mn-lt"/>
                  </a:rPr>
                  <a:t>offset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800">
                    <a:latin typeface="+mn-lt"/>
                  </a:rPr>
                  <a:t>=0</a:t>
                </a:r>
              </a:p>
            </p:txBody>
          </p:sp>
          <p:sp>
            <p:nvSpPr>
              <p:cNvPr id="29755" name="Text Box 9">
                <a:extLst>
                  <a:ext uri="{FF2B5EF4-FFF2-40B4-BE49-F238E27FC236}">
                    <a16:creationId xmlns:a16="http://schemas.microsoft.com/office/drawing/2014/main" id="{726FE7A6-43BD-48A4-A29A-7D83204FE4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7" y="1220"/>
                <a:ext cx="56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800">
                    <a:latin typeface="+mn-lt"/>
                  </a:rPr>
                  <a:t>fragflag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800">
                    <a:latin typeface="+mn-lt"/>
                  </a:rPr>
                  <a:t>=0</a:t>
                </a:r>
              </a:p>
            </p:txBody>
          </p:sp>
          <p:sp>
            <p:nvSpPr>
              <p:cNvPr id="29756" name="Text Box 10">
                <a:extLst>
                  <a:ext uri="{FF2B5EF4-FFF2-40B4-BE49-F238E27FC236}">
                    <a16:creationId xmlns:a16="http://schemas.microsoft.com/office/drawing/2014/main" id="{613F05D9-C792-4597-A4D0-B3B248B16F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0" y="1208"/>
                <a:ext cx="491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800">
                    <a:latin typeface="+mn-lt"/>
                  </a:rPr>
                  <a:t>length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800">
                    <a:latin typeface="+mn-lt"/>
                  </a:rPr>
                  <a:t>=4000</a:t>
                </a:r>
              </a:p>
            </p:txBody>
          </p:sp>
          <p:sp>
            <p:nvSpPr>
              <p:cNvPr id="29757" name="Line 11">
                <a:extLst>
                  <a:ext uri="{FF2B5EF4-FFF2-40B4-BE49-F238E27FC236}">
                    <a16:creationId xmlns:a16="http://schemas.microsoft.com/office/drawing/2014/main" id="{17B14C91-0989-47F1-980F-14AB91ADAA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>
                  <a:latin typeface="+mn-lt"/>
                </a:endParaRPr>
              </a:p>
            </p:txBody>
          </p:sp>
          <p:sp>
            <p:nvSpPr>
              <p:cNvPr id="29758" name="Line 12">
                <a:extLst>
                  <a:ext uri="{FF2B5EF4-FFF2-40B4-BE49-F238E27FC236}">
                    <a16:creationId xmlns:a16="http://schemas.microsoft.com/office/drawing/2014/main" id="{AC097BDD-9F4B-4074-9576-B2C0861BFA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>
                  <a:latin typeface="+mn-lt"/>
                </a:endParaRPr>
              </a:p>
            </p:txBody>
          </p:sp>
          <p:sp>
            <p:nvSpPr>
              <p:cNvPr id="29759" name="Line 13">
                <a:extLst>
                  <a:ext uri="{FF2B5EF4-FFF2-40B4-BE49-F238E27FC236}">
                    <a16:creationId xmlns:a16="http://schemas.microsoft.com/office/drawing/2014/main" id="{3A76AAA6-34F2-43A0-8C82-73C4E0312D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>
                  <a:latin typeface="+mn-lt"/>
                </a:endParaRPr>
              </a:p>
            </p:txBody>
          </p:sp>
          <p:sp>
            <p:nvSpPr>
              <p:cNvPr id="29760" name="Line 14">
                <a:extLst>
                  <a:ext uri="{FF2B5EF4-FFF2-40B4-BE49-F238E27FC236}">
                    <a16:creationId xmlns:a16="http://schemas.microsoft.com/office/drawing/2014/main" id="{083E26C3-BCB5-45A0-BF98-9592A16023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>
                  <a:latin typeface="+mn-lt"/>
                </a:endParaRPr>
              </a:p>
            </p:txBody>
          </p:sp>
          <p:sp>
            <p:nvSpPr>
              <p:cNvPr id="29761" name="Line 15">
                <a:extLst>
                  <a:ext uri="{FF2B5EF4-FFF2-40B4-BE49-F238E27FC236}">
                    <a16:creationId xmlns:a16="http://schemas.microsoft.com/office/drawing/2014/main" id="{7AA8A31A-F9DF-483A-B1F5-5BB70C5813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>
                  <a:latin typeface="+mn-lt"/>
                </a:endParaRPr>
              </a:p>
            </p:txBody>
          </p:sp>
          <p:sp>
            <p:nvSpPr>
              <p:cNvPr id="29762" name="Rectangle 16">
                <a:extLst>
                  <a:ext uri="{FF2B5EF4-FFF2-40B4-BE49-F238E27FC236}">
                    <a16:creationId xmlns:a16="http://schemas.microsoft.com/office/drawing/2014/main" id="{990F71DE-207C-4301-B8C8-D03849425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+mn-lt"/>
                </a:endParaRPr>
              </a:p>
            </p:txBody>
          </p:sp>
        </p:grpSp>
        <p:grpSp>
          <p:nvGrpSpPr>
            <p:cNvPr id="29708" name="Group 17">
              <a:extLst>
                <a:ext uri="{FF2B5EF4-FFF2-40B4-BE49-F238E27FC236}">
                  <a16:creationId xmlns:a16="http://schemas.microsoft.com/office/drawing/2014/main" id="{1CB6C6E3-37AA-4F20-A757-F7D854A7B0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6" y="2048"/>
              <a:ext cx="2676" cy="419"/>
              <a:chOff x="3006" y="1208"/>
              <a:chExt cx="2676" cy="419"/>
            </a:xfrm>
          </p:grpSpPr>
          <p:sp>
            <p:nvSpPr>
              <p:cNvPr id="29739" name="Rectangle 18">
                <a:extLst>
                  <a:ext uri="{FF2B5EF4-FFF2-40B4-BE49-F238E27FC236}">
                    <a16:creationId xmlns:a16="http://schemas.microsoft.com/office/drawing/2014/main" id="{B921D598-835F-4409-9B94-BF3954C4D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+mn-lt"/>
                </a:endParaRPr>
              </a:p>
            </p:txBody>
          </p:sp>
          <p:sp>
            <p:nvSpPr>
              <p:cNvPr id="29740" name="Rectangle 19">
                <a:extLst>
                  <a:ext uri="{FF2B5EF4-FFF2-40B4-BE49-F238E27FC236}">
                    <a16:creationId xmlns:a16="http://schemas.microsoft.com/office/drawing/2014/main" id="{B60EB28F-0F0C-46C9-AD2A-1608B7DD24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+mn-lt"/>
                </a:endParaRPr>
              </a:p>
            </p:txBody>
          </p:sp>
          <p:sp>
            <p:nvSpPr>
              <p:cNvPr id="29741" name="Text Box 20">
                <a:extLst>
                  <a:ext uri="{FF2B5EF4-FFF2-40B4-BE49-F238E27FC236}">
                    <a16:creationId xmlns:a16="http://schemas.microsoft.com/office/drawing/2014/main" id="{8ED567FD-D09C-4D95-A5F6-B0E7B74818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4" y="1208"/>
                <a:ext cx="2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800">
                    <a:latin typeface="+mn-lt"/>
                  </a:rPr>
                  <a:t>ID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800">
                    <a:latin typeface="+mn-lt"/>
                  </a:rPr>
                  <a:t>=x</a:t>
                </a:r>
              </a:p>
            </p:txBody>
          </p:sp>
          <p:sp>
            <p:nvSpPr>
              <p:cNvPr id="29742" name="Text Box 21">
                <a:extLst>
                  <a:ext uri="{FF2B5EF4-FFF2-40B4-BE49-F238E27FC236}">
                    <a16:creationId xmlns:a16="http://schemas.microsoft.com/office/drawing/2014/main" id="{823FE6F4-9DDD-4ACE-8BE4-A9BDD08629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" y="1220"/>
                <a:ext cx="456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800">
                    <a:latin typeface="+mn-lt"/>
                  </a:rPr>
                  <a:t>offset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800">
                    <a:latin typeface="+mn-lt"/>
                  </a:rPr>
                  <a:t>=0</a:t>
                </a:r>
              </a:p>
            </p:txBody>
          </p:sp>
          <p:sp>
            <p:nvSpPr>
              <p:cNvPr id="29743" name="Text Box 22">
                <a:extLst>
                  <a:ext uri="{FF2B5EF4-FFF2-40B4-BE49-F238E27FC236}">
                    <a16:creationId xmlns:a16="http://schemas.microsoft.com/office/drawing/2014/main" id="{EC7B678C-995A-45E7-A6A4-AE3FC151E6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7" y="1220"/>
                <a:ext cx="56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800">
                    <a:latin typeface="+mn-lt"/>
                  </a:rPr>
                  <a:t>fragflag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800">
                    <a:latin typeface="+mn-lt"/>
                  </a:rPr>
                  <a:t>=1</a:t>
                </a:r>
              </a:p>
            </p:txBody>
          </p:sp>
          <p:sp>
            <p:nvSpPr>
              <p:cNvPr id="29744" name="Text Box 23">
                <a:extLst>
                  <a:ext uri="{FF2B5EF4-FFF2-40B4-BE49-F238E27FC236}">
                    <a16:creationId xmlns:a16="http://schemas.microsoft.com/office/drawing/2014/main" id="{C19DF681-4C82-4705-8B0B-00302670FB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0" y="1208"/>
                <a:ext cx="491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800">
                    <a:latin typeface="+mn-lt"/>
                  </a:rPr>
                  <a:t>length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800">
                    <a:latin typeface="+mn-lt"/>
                  </a:rPr>
                  <a:t>=1500</a:t>
                </a:r>
              </a:p>
            </p:txBody>
          </p:sp>
          <p:sp>
            <p:nvSpPr>
              <p:cNvPr id="29745" name="Line 24">
                <a:extLst>
                  <a:ext uri="{FF2B5EF4-FFF2-40B4-BE49-F238E27FC236}">
                    <a16:creationId xmlns:a16="http://schemas.microsoft.com/office/drawing/2014/main" id="{3F1FFDC1-2B7C-4FBD-9E60-BC7EDE8C81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>
                  <a:latin typeface="+mn-lt"/>
                </a:endParaRPr>
              </a:p>
            </p:txBody>
          </p:sp>
          <p:sp>
            <p:nvSpPr>
              <p:cNvPr id="29746" name="Line 25">
                <a:extLst>
                  <a:ext uri="{FF2B5EF4-FFF2-40B4-BE49-F238E27FC236}">
                    <a16:creationId xmlns:a16="http://schemas.microsoft.com/office/drawing/2014/main" id="{A9B99BA7-F913-4E7C-9884-C98634CE2B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>
                  <a:latin typeface="+mn-lt"/>
                </a:endParaRPr>
              </a:p>
            </p:txBody>
          </p:sp>
          <p:sp>
            <p:nvSpPr>
              <p:cNvPr id="29747" name="Line 26">
                <a:extLst>
                  <a:ext uri="{FF2B5EF4-FFF2-40B4-BE49-F238E27FC236}">
                    <a16:creationId xmlns:a16="http://schemas.microsoft.com/office/drawing/2014/main" id="{76766D52-7B75-4117-B246-2372B43D7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>
                  <a:latin typeface="+mn-lt"/>
                </a:endParaRPr>
              </a:p>
            </p:txBody>
          </p:sp>
          <p:sp>
            <p:nvSpPr>
              <p:cNvPr id="29748" name="Line 27">
                <a:extLst>
                  <a:ext uri="{FF2B5EF4-FFF2-40B4-BE49-F238E27FC236}">
                    <a16:creationId xmlns:a16="http://schemas.microsoft.com/office/drawing/2014/main" id="{86231A61-7E86-4812-A992-2E06780992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>
                  <a:latin typeface="+mn-lt"/>
                </a:endParaRPr>
              </a:p>
            </p:txBody>
          </p:sp>
          <p:sp>
            <p:nvSpPr>
              <p:cNvPr id="29749" name="Line 28">
                <a:extLst>
                  <a:ext uri="{FF2B5EF4-FFF2-40B4-BE49-F238E27FC236}">
                    <a16:creationId xmlns:a16="http://schemas.microsoft.com/office/drawing/2014/main" id="{CEA48077-D0D2-47CD-842A-BE65D02010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>
                  <a:latin typeface="+mn-lt"/>
                </a:endParaRPr>
              </a:p>
            </p:txBody>
          </p:sp>
          <p:sp>
            <p:nvSpPr>
              <p:cNvPr id="29750" name="Rectangle 29">
                <a:extLst>
                  <a:ext uri="{FF2B5EF4-FFF2-40B4-BE49-F238E27FC236}">
                    <a16:creationId xmlns:a16="http://schemas.microsoft.com/office/drawing/2014/main" id="{CD00E16E-8499-499D-8088-162C499FE1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+mn-lt"/>
                </a:endParaRPr>
              </a:p>
            </p:txBody>
          </p:sp>
        </p:grpSp>
        <p:grpSp>
          <p:nvGrpSpPr>
            <p:cNvPr id="29709" name="Group 30">
              <a:extLst>
                <a:ext uri="{FF2B5EF4-FFF2-40B4-BE49-F238E27FC236}">
                  <a16:creationId xmlns:a16="http://schemas.microsoft.com/office/drawing/2014/main" id="{44107DD6-4EC4-4055-BD5E-37B7CAFDC8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6" y="2552"/>
              <a:ext cx="2676" cy="419"/>
              <a:chOff x="3006" y="1208"/>
              <a:chExt cx="2676" cy="419"/>
            </a:xfrm>
          </p:grpSpPr>
          <p:sp>
            <p:nvSpPr>
              <p:cNvPr id="29727" name="Rectangle 31">
                <a:extLst>
                  <a:ext uri="{FF2B5EF4-FFF2-40B4-BE49-F238E27FC236}">
                    <a16:creationId xmlns:a16="http://schemas.microsoft.com/office/drawing/2014/main" id="{D3EB16C9-E5CD-488A-9D8C-7714560F2B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+mn-lt"/>
                </a:endParaRPr>
              </a:p>
            </p:txBody>
          </p:sp>
          <p:sp>
            <p:nvSpPr>
              <p:cNvPr id="29728" name="Rectangle 32">
                <a:extLst>
                  <a:ext uri="{FF2B5EF4-FFF2-40B4-BE49-F238E27FC236}">
                    <a16:creationId xmlns:a16="http://schemas.microsoft.com/office/drawing/2014/main" id="{001F29F5-39F4-4644-A8B9-CCEF11A1B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+mn-lt"/>
                </a:endParaRPr>
              </a:p>
            </p:txBody>
          </p:sp>
          <p:sp>
            <p:nvSpPr>
              <p:cNvPr id="29729" name="Text Box 33">
                <a:extLst>
                  <a:ext uri="{FF2B5EF4-FFF2-40B4-BE49-F238E27FC236}">
                    <a16:creationId xmlns:a16="http://schemas.microsoft.com/office/drawing/2014/main" id="{A4CC262C-854C-4BA1-91E7-00EDD5762A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4" y="1208"/>
                <a:ext cx="2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800">
                    <a:latin typeface="+mn-lt"/>
                  </a:rPr>
                  <a:t>ID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800">
                    <a:latin typeface="+mn-lt"/>
                  </a:rPr>
                  <a:t>=x</a:t>
                </a:r>
              </a:p>
            </p:txBody>
          </p:sp>
          <p:sp>
            <p:nvSpPr>
              <p:cNvPr id="29730" name="Text Box 34">
                <a:extLst>
                  <a:ext uri="{FF2B5EF4-FFF2-40B4-BE49-F238E27FC236}">
                    <a16:creationId xmlns:a16="http://schemas.microsoft.com/office/drawing/2014/main" id="{22C4447B-D133-46FB-918C-94EE07B33F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" y="1220"/>
                <a:ext cx="456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800">
                    <a:latin typeface="+mn-lt"/>
                  </a:rPr>
                  <a:t>offset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800">
                    <a:latin typeface="+mn-lt"/>
                  </a:rPr>
                  <a:t>=185</a:t>
                </a:r>
              </a:p>
            </p:txBody>
          </p:sp>
          <p:sp>
            <p:nvSpPr>
              <p:cNvPr id="29731" name="Text Box 35">
                <a:extLst>
                  <a:ext uri="{FF2B5EF4-FFF2-40B4-BE49-F238E27FC236}">
                    <a16:creationId xmlns:a16="http://schemas.microsoft.com/office/drawing/2014/main" id="{14EC0738-4407-4304-9F3D-0693EEF15A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7" y="1220"/>
                <a:ext cx="56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800">
                    <a:latin typeface="+mn-lt"/>
                  </a:rPr>
                  <a:t>fragflag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800">
                    <a:latin typeface="+mn-lt"/>
                  </a:rPr>
                  <a:t>=1</a:t>
                </a:r>
              </a:p>
            </p:txBody>
          </p:sp>
          <p:sp>
            <p:nvSpPr>
              <p:cNvPr id="29732" name="Text Box 36">
                <a:extLst>
                  <a:ext uri="{FF2B5EF4-FFF2-40B4-BE49-F238E27FC236}">
                    <a16:creationId xmlns:a16="http://schemas.microsoft.com/office/drawing/2014/main" id="{3D25A6BC-AE19-4D1B-93F3-534BE913F2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0" y="1208"/>
                <a:ext cx="491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800">
                    <a:latin typeface="+mn-lt"/>
                  </a:rPr>
                  <a:t>length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800">
                    <a:latin typeface="+mn-lt"/>
                  </a:rPr>
                  <a:t>=1500</a:t>
                </a:r>
              </a:p>
            </p:txBody>
          </p:sp>
          <p:sp>
            <p:nvSpPr>
              <p:cNvPr id="29733" name="Line 37">
                <a:extLst>
                  <a:ext uri="{FF2B5EF4-FFF2-40B4-BE49-F238E27FC236}">
                    <a16:creationId xmlns:a16="http://schemas.microsoft.com/office/drawing/2014/main" id="{D2A2A84C-1E0A-42E5-9F16-01A09E7287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>
                  <a:latin typeface="+mn-lt"/>
                </a:endParaRPr>
              </a:p>
            </p:txBody>
          </p:sp>
          <p:sp>
            <p:nvSpPr>
              <p:cNvPr id="29734" name="Line 38">
                <a:extLst>
                  <a:ext uri="{FF2B5EF4-FFF2-40B4-BE49-F238E27FC236}">
                    <a16:creationId xmlns:a16="http://schemas.microsoft.com/office/drawing/2014/main" id="{6F5D8BFD-B89C-47E1-B225-1C46327E9E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>
                  <a:latin typeface="+mn-lt"/>
                </a:endParaRPr>
              </a:p>
            </p:txBody>
          </p:sp>
          <p:sp>
            <p:nvSpPr>
              <p:cNvPr id="29735" name="Line 39">
                <a:extLst>
                  <a:ext uri="{FF2B5EF4-FFF2-40B4-BE49-F238E27FC236}">
                    <a16:creationId xmlns:a16="http://schemas.microsoft.com/office/drawing/2014/main" id="{A4CBCC8B-B4B2-456E-BE9F-D72C213922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>
                  <a:latin typeface="+mn-lt"/>
                </a:endParaRPr>
              </a:p>
            </p:txBody>
          </p:sp>
          <p:sp>
            <p:nvSpPr>
              <p:cNvPr id="29736" name="Line 40">
                <a:extLst>
                  <a:ext uri="{FF2B5EF4-FFF2-40B4-BE49-F238E27FC236}">
                    <a16:creationId xmlns:a16="http://schemas.microsoft.com/office/drawing/2014/main" id="{C93259EC-BFFD-4A58-9A73-1C544F676A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>
                  <a:latin typeface="+mn-lt"/>
                </a:endParaRPr>
              </a:p>
            </p:txBody>
          </p:sp>
          <p:sp>
            <p:nvSpPr>
              <p:cNvPr id="29737" name="Line 41">
                <a:extLst>
                  <a:ext uri="{FF2B5EF4-FFF2-40B4-BE49-F238E27FC236}">
                    <a16:creationId xmlns:a16="http://schemas.microsoft.com/office/drawing/2014/main" id="{8803D108-071C-4B5E-8D58-CE6AC35DE0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>
                  <a:latin typeface="+mn-lt"/>
                </a:endParaRPr>
              </a:p>
            </p:txBody>
          </p:sp>
          <p:sp>
            <p:nvSpPr>
              <p:cNvPr id="29738" name="Rectangle 42">
                <a:extLst>
                  <a:ext uri="{FF2B5EF4-FFF2-40B4-BE49-F238E27FC236}">
                    <a16:creationId xmlns:a16="http://schemas.microsoft.com/office/drawing/2014/main" id="{89F703E9-4912-4020-A0AF-DF6A662ABC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+mn-lt"/>
                </a:endParaRPr>
              </a:p>
            </p:txBody>
          </p:sp>
        </p:grpSp>
        <p:grpSp>
          <p:nvGrpSpPr>
            <p:cNvPr id="29710" name="Group 43">
              <a:extLst>
                <a:ext uri="{FF2B5EF4-FFF2-40B4-BE49-F238E27FC236}">
                  <a16:creationId xmlns:a16="http://schemas.microsoft.com/office/drawing/2014/main" id="{167B9E31-56AE-4453-B065-427C6D7B48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0" y="3074"/>
              <a:ext cx="2676" cy="419"/>
              <a:chOff x="3006" y="1208"/>
              <a:chExt cx="2676" cy="419"/>
            </a:xfrm>
          </p:grpSpPr>
          <p:sp>
            <p:nvSpPr>
              <p:cNvPr id="29715" name="Rectangle 44">
                <a:extLst>
                  <a:ext uri="{FF2B5EF4-FFF2-40B4-BE49-F238E27FC236}">
                    <a16:creationId xmlns:a16="http://schemas.microsoft.com/office/drawing/2014/main" id="{9FE5050F-123C-49E9-AB5A-8C32C026EB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+mn-lt"/>
                </a:endParaRPr>
              </a:p>
            </p:txBody>
          </p:sp>
          <p:sp>
            <p:nvSpPr>
              <p:cNvPr id="29716" name="Rectangle 45">
                <a:extLst>
                  <a:ext uri="{FF2B5EF4-FFF2-40B4-BE49-F238E27FC236}">
                    <a16:creationId xmlns:a16="http://schemas.microsoft.com/office/drawing/2014/main" id="{3621D105-4357-4117-9E96-EC6698F36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+mn-lt"/>
                </a:endParaRPr>
              </a:p>
            </p:txBody>
          </p:sp>
          <p:sp>
            <p:nvSpPr>
              <p:cNvPr id="29717" name="Text Box 46">
                <a:extLst>
                  <a:ext uri="{FF2B5EF4-FFF2-40B4-BE49-F238E27FC236}">
                    <a16:creationId xmlns:a16="http://schemas.microsoft.com/office/drawing/2014/main" id="{B41616AD-5321-4F06-94A8-95B22F7919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4" y="1208"/>
                <a:ext cx="2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800">
                    <a:latin typeface="+mn-lt"/>
                  </a:rPr>
                  <a:t>ID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800">
                    <a:latin typeface="+mn-lt"/>
                  </a:rPr>
                  <a:t>=x</a:t>
                </a:r>
              </a:p>
            </p:txBody>
          </p:sp>
          <p:sp>
            <p:nvSpPr>
              <p:cNvPr id="29718" name="Text Box 47">
                <a:extLst>
                  <a:ext uri="{FF2B5EF4-FFF2-40B4-BE49-F238E27FC236}">
                    <a16:creationId xmlns:a16="http://schemas.microsoft.com/office/drawing/2014/main" id="{55BD8E22-81D2-4A9F-B83F-E7CF622C54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" y="1220"/>
                <a:ext cx="456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800">
                    <a:latin typeface="+mn-lt"/>
                  </a:rPr>
                  <a:t>offset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800">
                    <a:latin typeface="+mn-lt"/>
                  </a:rPr>
                  <a:t>=370</a:t>
                </a:r>
              </a:p>
            </p:txBody>
          </p:sp>
          <p:sp>
            <p:nvSpPr>
              <p:cNvPr id="29719" name="Text Box 48">
                <a:extLst>
                  <a:ext uri="{FF2B5EF4-FFF2-40B4-BE49-F238E27FC236}">
                    <a16:creationId xmlns:a16="http://schemas.microsoft.com/office/drawing/2014/main" id="{36DB3B77-92D4-403B-A446-7CB516839C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7" y="1220"/>
                <a:ext cx="56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800">
                    <a:latin typeface="+mn-lt"/>
                  </a:rPr>
                  <a:t>fragflag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800">
                    <a:latin typeface="+mn-lt"/>
                  </a:rPr>
                  <a:t>=0</a:t>
                </a:r>
              </a:p>
            </p:txBody>
          </p:sp>
          <p:sp>
            <p:nvSpPr>
              <p:cNvPr id="29720" name="Text Box 49">
                <a:extLst>
                  <a:ext uri="{FF2B5EF4-FFF2-40B4-BE49-F238E27FC236}">
                    <a16:creationId xmlns:a16="http://schemas.microsoft.com/office/drawing/2014/main" id="{4833FFFA-0AAB-4E4F-81D5-3E517A422B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0" y="1208"/>
                <a:ext cx="491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800">
                    <a:latin typeface="+mn-lt"/>
                  </a:rPr>
                  <a:t>length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800">
                    <a:latin typeface="+mn-lt"/>
                  </a:rPr>
                  <a:t>=1060</a:t>
                </a:r>
              </a:p>
            </p:txBody>
          </p:sp>
          <p:sp>
            <p:nvSpPr>
              <p:cNvPr id="29721" name="Line 50">
                <a:extLst>
                  <a:ext uri="{FF2B5EF4-FFF2-40B4-BE49-F238E27FC236}">
                    <a16:creationId xmlns:a16="http://schemas.microsoft.com/office/drawing/2014/main" id="{8D3BCC9D-181A-4200-B785-524523E3B5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>
                  <a:latin typeface="+mn-lt"/>
                </a:endParaRPr>
              </a:p>
            </p:txBody>
          </p:sp>
          <p:sp>
            <p:nvSpPr>
              <p:cNvPr id="29722" name="Line 51">
                <a:extLst>
                  <a:ext uri="{FF2B5EF4-FFF2-40B4-BE49-F238E27FC236}">
                    <a16:creationId xmlns:a16="http://schemas.microsoft.com/office/drawing/2014/main" id="{F3F38807-27AB-4353-A7DE-93510DDE87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>
                  <a:latin typeface="+mn-lt"/>
                </a:endParaRPr>
              </a:p>
            </p:txBody>
          </p:sp>
          <p:sp>
            <p:nvSpPr>
              <p:cNvPr id="29723" name="Line 52">
                <a:extLst>
                  <a:ext uri="{FF2B5EF4-FFF2-40B4-BE49-F238E27FC236}">
                    <a16:creationId xmlns:a16="http://schemas.microsoft.com/office/drawing/2014/main" id="{ABCA33A7-29B9-4CA2-9E35-1B6D79669E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>
                  <a:latin typeface="+mn-lt"/>
                </a:endParaRPr>
              </a:p>
            </p:txBody>
          </p:sp>
          <p:sp>
            <p:nvSpPr>
              <p:cNvPr id="29724" name="Line 53">
                <a:extLst>
                  <a:ext uri="{FF2B5EF4-FFF2-40B4-BE49-F238E27FC236}">
                    <a16:creationId xmlns:a16="http://schemas.microsoft.com/office/drawing/2014/main" id="{E6D3934B-5976-41AD-AC28-3FEE1459E9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>
                  <a:latin typeface="+mn-lt"/>
                </a:endParaRPr>
              </a:p>
            </p:txBody>
          </p:sp>
          <p:sp>
            <p:nvSpPr>
              <p:cNvPr id="29725" name="Line 54">
                <a:extLst>
                  <a:ext uri="{FF2B5EF4-FFF2-40B4-BE49-F238E27FC236}">
                    <a16:creationId xmlns:a16="http://schemas.microsoft.com/office/drawing/2014/main" id="{26662F22-C99A-4FAB-AE51-BBC8639200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>
                  <a:latin typeface="+mn-lt"/>
                </a:endParaRPr>
              </a:p>
            </p:txBody>
          </p:sp>
          <p:sp>
            <p:nvSpPr>
              <p:cNvPr id="29726" name="Rectangle 55">
                <a:extLst>
                  <a:ext uri="{FF2B5EF4-FFF2-40B4-BE49-F238E27FC236}">
                    <a16:creationId xmlns:a16="http://schemas.microsoft.com/office/drawing/2014/main" id="{EA55AED1-8ECF-40A6-9AD2-B4A90D1A0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+mn-lt"/>
                </a:endParaRPr>
              </a:p>
            </p:txBody>
          </p:sp>
        </p:grpSp>
        <p:sp>
          <p:nvSpPr>
            <p:cNvPr id="29711" name="Freeform 56">
              <a:extLst>
                <a:ext uri="{FF2B5EF4-FFF2-40B4-BE49-F238E27FC236}">
                  <a16:creationId xmlns:a16="http://schemas.microsoft.com/office/drawing/2014/main" id="{FF4F6EBA-BAEE-40E6-BB50-9B90FE0F0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" y="1422"/>
              <a:ext cx="210" cy="1362"/>
            </a:xfrm>
            <a:custGeom>
              <a:avLst/>
              <a:gdLst>
                <a:gd name="T0" fmla="*/ 0 w 210"/>
                <a:gd name="T1" fmla="*/ 0 h 1362"/>
                <a:gd name="T2" fmla="*/ 0 w 210"/>
                <a:gd name="T3" fmla="*/ 1362 h 1362"/>
                <a:gd name="T4" fmla="*/ 210 w 210"/>
                <a:gd name="T5" fmla="*/ 858 h 1362"/>
                <a:gd name="T6" fmla="*/ 0 60000 65536"/>
                <a:gd name="T7" fmla="*/ 0 60000 65536"/>
                <a:gd name="T8" fmla="*/ 0 60000 65536"/>
                <a:gd name="T9" fmla="*/ 0 w 210"/>
                <a:gd name="T10" fmla="*/ 0 h 1362"/>
                <a:gd name="T11" fmla="*/ 210 w 210"/>
                <a:gd name="T12" fmla="*/ 1362 h 13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" h="1362">
                  <a:moveTo>
                    <a:pt x="0" y="0"/>
                  </a:moveTo>
                  <a:lnTo>
                    <a:pt x="0" y="1362"/>
                  </a:lnTo>
                  <a:lnTo>
                    <a:pt x="210" y="858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it-IT">
                <a:latin typeface="+mn-lt"/>
              </a:endParaRPr>
            </a:p>
          </p:txBody>
        </p:sp>
        <p:sp>
          <p:nvSpPr>
            <p:cNvPr id="29712" name="Line 57">
              <a:extLst>
                <a:ext uri="{FF2B5EF4-FFF2-40B4-BE49-F238E27FC236}">
                  <a16:creationId xmlns:a16="http://schemas.microsoft.com/office/drawing/2014/main" id="{2492BFFC-2A4F-4537-BF50-B2C3DB4439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0" y="2766"/>
              <a:ext cx="22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>
                <a:latin typeface="+mn-lt"/>
              </a:endParaRPr>
            </a:p>
          </p:txBody>
        </p:sp>
        <p:sp>
          <p:nvSpPr>
            <p:cNvPr id="29713" name="Line 58">
              <a:extLst>
                <a:ext uri="{FF2B5EF4-FFF2-40B4-BE49-F238E27FC236}">
                  <a16:creationId xmlns:a16="http://schemas.microsoft.com/office/drawing/2014/main" id="{C85E0F1B-4C00-4335-B4F2-A496EBE22A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772"/>
              <a:ext cx="210" cy="49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>
                <a:latin typeface="+mn-lt"/>
              </a:endParaRPr>
            </a:p>
          </p:txBody>
        </p:sp>
        <p:sp>
          <p:nvSpPr>
            <p:cNvPr id="29714" name="Text Box 59">
              <a:extLst>
                <a:ext uri="{FF2B5EF4-FFF2-40B4-BE49-F238E27FC236}">
                  <a16:creationId xmlns:a16="http://schemas.microsoft.com/office/drawing/2014/main" id="{A826DE9B-B5E1-4766-B0E1-80A34B64A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4" y="1472"/>
              <a:ext cx="84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800">
                  <a:solidFill>
                    <a:srgbClr val="FF0000"/>
                  </a:solidFill>
                  <a:latin typeface="+mn-lt"/>
                </a:rPr>
                <a:t>Spezzettato!</a:t>
              </a:r>
              <a:endParaRPr lang="en-US" altLang="it-IT" sz="1800">
                <a:latin typeface="+mn-lt"/>
              </a:endParaRPr>
            </a:p>
          </p:txBody>
        </p:sp>
      </p:grpSp>
      <p:sp>
        <p:nvSpPr>
          <p:cNvPr id="29702" name="Rectangle 60">
            <a:extLst>
              <a:ext uri="{FF2B5EF4-FFF2-40B4-BE49-F238E27FC236}">
                <a16:creationId xmlns:a16="http://schemas.microsoft.com/office/drawing/2014/main" id="{2F505442-7BC2-49A6-9215-18DD2ACDA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1801814"/>
            <a:ext cx="2830512" cy="167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it-IT" sz="2000" u="sng">
                <a:solidFill>
                  <a:srgbClr val="FF0000"/>
                </a:solidFill>
                <a:latin typeface="+mn-lt"/>
              </a:rPr>
              <a:t>Esempio</a:t>
            </a:r>
            <a:endParaRPr lang="en-US" altLang="it-IT" sz="2000">
              <a:latin typeface="+mn-lt"/>
            </a:endParaRPr>
          </a:p>
          <a:p>
            <a:r>
              <a:rPr lang="en-US" altLang="it-IT" sz="2000">
                <a:latin typeface="+mn-lt"/>
              </a:rPr>
              <a:t>datagramma da 4000 byte</a:t>
            </a:r>
          </a:p>
          <a:p>
            <a:r>
              <a:rPr lang="en-US" altLang="it-IT" sz="2000">
                <a:latin typeface="+mn-lt"/>
              </a:rPr>
              <a:t>MTU = 1500 bytes</a:t>
            </a:r>
          </a:p>
          <a:p>
            <a:endParaRPr lang="en-US" altLang="it-IT" sz="2000">
              <a:latin typeface="+mn-lt"/>
            </a:endParaRPr>
          </a:p>
        </p:txBody>
      </p:sp>
      <p:sp>
        <p:nvSpPr>
          <p:cNvPr id="29703" name="Text Box 61">
            <a:extLst>
              <a:ext uri="{FF2B5EF4-FFF2-40B4-BE49-F238E27FC236}">
                <a16:creationId xmlns:a16="http://schemas.microsoft.com/office/drawing/2014/main" id="{EDECB92E-B006-4304-A3EA-EEB3949FC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7550" y="3756026"/>
            <a:ext cx="14918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>
                <a:latin typeface="+mn-lt"/>
              </a:rPr>
              <a:t>1480 bytes in </a:t>
            </a:r>
            <a:br>
              <a:rPr lang="en-US" altLang="it-IT" sz="1800">
                <a:latin typeface="+mn-lt"/>
              </a:rPr>
            </a:br>
            <a:r>
              <a:rPr lang="en-US" altLang="it-IT" sz="1800">
                <a:latin typeface="+mn-lt"/>
              </a:rPr>
              <a:t>data field</a:t>
            </a:r>
          </a:p>
        </p:txBody>
      </p:sp>
      <p:sp>
        <p:nvSpPr>
          <p:cNvPr id="29704" name="Line 62">
            <a:extLst>
              <a:ext uri="{FF2B5EF4-FFF2-40B4-BE49-F238E27FC236}">
                <a16:creationId xmlns:a16="http://schemas.microsoft.com/office/drawing/2014/main" id="{0586F92C-20EA-4D99-B0FD-3744CC9234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09976" y="3592514"/>
            <a:ext cx="2536825" cy="581025"/>
          </a:xfrm>
          <a:prstGeom prst="line">
            <a:avLst/>
          </a:prstGeom>
          <a:noFill/>
          <a:ln w="19050">
            <a:solidFill>
              <a:srgbClr val="008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>
              <a:latin typeface="+mn-lt"/>
            </a:endParaRPr>
          </a:p>
        </p:txBody>
      </p:sp>
      <p:sp>
        <p:nvSpPr>
          <p:cNvPr id="29705" name="Text Box 63">
            <a:extLst>
              <a:ext uri="{FF2B5EF4-FFF2-40B4-BE49-F238E27FC236}">
                <a16:creationId xmlns:a16="http://schemas.microsoft.com/office/drawing/2014/main" id="{4CD8A945-240E-4A6F-826E-E5DB55763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3914" y="4567238"/>
            <a:ext cx="91242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>
                <a:latin typeface="+mn-lt"/>
              </a:rPr>
              <a:t>offset =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>
                <a:latin typeface="+mn-lt"/>
              </a:rPr>
              <a:t>1480/8 </a:t>
            </a:r>
          </a:p>
        </p:txBody>
      </p:sp>
      <p:sp>
        <p:nvSpPr>
          <p:cNvPr id="29706" name="Line 64">
            <a:extLst>
              <a:ext uri="{FF2B5EF4-FFF2-40B4-BE49-F238E27FC236}">
                <a16:creationId xmlns:a16="http://schemas.microsoft.com/office/drawing/2014/main" id="{E0DF1A4B-BEDC-4AB4-9EBF-72C4B6162E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94200" y="4440238"/>
            <a:ext cx="4032250" cy="412750"/>
          </a:xfrm>
          <a:prstGeom prst="line">
            <a:avLst/>
          </a:prstGeom>
          <a:noFill/>
          <a:ln w="19050">
            <a:solidFill>
              <a:srgbClr val="008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>
              <a:latin typeface="+mn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egnaposto piè di pagina 5">
            <a:extLst>
              <a:ext uri="{FF2B5EF4-FFF2-40B4-BE49-F238E27FC236}">
                <a16:creationId xmlns:a16="http://schemas.microsoft.com/office/drawing/2014/main" id="{2F0D1B78-F1DB-4EEC-BE16-805DD204D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Comic Sans MS" panose="030F0702030302020204" pitchFamily="66" charset="0"/>
              </a:rPr>
              <a:t>Network Layer</a:t>
            </a:r>
            <a:endParaRPr lang="en-US" altLang="it-IT" sz="1400">
              <a:latin typeface="Times New Roman" panose="02020603050405020304" pitchFamily="18" charset="0"/>
            </a:endParaRPr>
          </a:p>
        </p:txBody>
      </p:sp>
      <p:sp>
        <p:nvSpPr>
          <p:cNvPr id="31747" name="Segnaposto numero diapositiva 6">
            <a:extLst>
              <a:ext uri="{FF2B5EF4-FFF2-40B4-BE49-F238E27FC236}">
                <a16:creationId xmlns:a16="http://schemas.microsoft.com/office/drawing/2014/main" id="{A0F33B0A-903E-4E5A-B260-5FC987713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Comic Sans MS" panose="030F0702030302020204" pitchFamily="66" charset="0"/>
              </a:rPr>
              <a:t>4-</a:t>
            </a:r>
            <a:fld id="{8DC9BB3C-AA1C-43A1-A12F-FA542BCB457F}" type="slidenum">
              <a:rPr lang="en-US" altLang="it-IT" sz="1400"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it-IT" sz="1400">
              <a:latin typeface="Comic Sans MS" panose="030F0702030302020204" pitchFamily="66" charset="0"/>
            </a:endParaRPr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D1586D20-E70E-4DB2-A915-D6C77324FF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sz="3600"/>
              <a:t>Indirizzamento</a:t>
            </a:r>
            <a:endParaRPr lang="en-US" altLang="it-IT"/>
          </a:p>
        </p:txBody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445BC174-8C75-476C-8569-AAE8123866D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000250" y="1333500"/>
            <a:ext cx="3695700" cy="4648200"/>
          </a:xfrm>
        </p:spPr>
        <p:txBody>
          <a:bodyPr/>
          <a:lstStyle/>
          <a:p>
            <a:r>
              <a:rPr lang="en-US" altLang="it-IT" sz="2400">
                <a:solidFill>
                  <a:schemeClr val="accent2"/>
                </a:solidFill>
              </a:rPr>
              <a:t>IP address:</a:t>
            </a:r>
            <a:r>
              <a:rPr lang="en-US" altLang="it-IT" sz="2400"/>
              <a:t> un indirizzo a 32 bit per </a:t>
            </a:r>
            <a:r>
              <a:rPr lang="en-US" altLang="it-IT" sz="2400" b="1">
                <a:solidFill>
                  <a:srgbClr val="FF0000"/>
                </a:solidFill>
              </a:rPr>
              <a:t>ogni</a:t>
            </a:r>
            <a:r>
              <a:rPr lang="en-US" altLang="it-IT" sz="2400"/>
              <a:t> interfaccia </a:t>
            </a:r>
          </a:p>
          <a:p>
            <a:r>
              <a:rPr lang="en-US" altLang="it-IT" sz="2400" i="1">
                <a:solidFill>
                  <a:schemeClr val="accent2"/>
                </a:solidFill>
              </a:rPr>
              <a:t>interfaccia:</a:t>
            </a:r>
            <a:r>
              <a:rPr lang="en-US" altLang="it-IT" sz="2400"/>
              <a:t> connessione verso un altro host, router. DIRETTA.</a:t>
            </a:r>
          </a:p>
          <a:p>
            <a:pPr lvl="1"/>
            <a:r>
              <a:rPr lang="en-US" altLang="it-IT" sz="2000"/>
              <a:t>I router hanno di solito più interfacce</a:t>
            </a:r>
          </a:p>
          <a:p>
            <a:pPr lvl="1"/>
            <a:r>
              <a:rPr lang="en-US" altLang="it-IT" sz="2000"/>
              <a:t>gli host ne hanno di solito una attiva, ma spesso anche di più</a:t>
            </a:r>
          </a:p>
          <a:p>
            <a:pPr lvl="1">
              <a:buFont typeface="ZapfDingbats" pitchFamily="82" charset="2"/>
              <a:buNone/>
            </a:pPr>
            <a:endParaRPr lang="en-US" altLang="it-IT" sz="2000"/>
          </a:p>
        </p:txBody>
      </p:sp>
      <p:graphicFrame>
        <p:nvGraphicFramePr>
          <p:cNvPr id="31750" name="Object 4">
            <a:extLst>
              <a:ext uri="{FF2B5EF4-FFF2-40B4-BE49-F238E27FC236}">
                <a16:creationId xmlns:a16="http://schemas.microsoft.com/office/drawing/2014/main" id="{170A1E5C-893C-40C9-9DDD-B216ED2F61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80113" y="126523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307263" imgH="1084139" progId="MS_ClipArt_Gallery.2">
                  <p:embed/>
                </p:oleObj>
              </mc:Choice>
              <mc:Fallback>
                <p:oleObj name="Clip" r:id="rId3" imgW="1307263" imgH="1084139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0113" y="1265238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Line 5">
            <a:extLst>
              <a:ext uri="{FF2B5EF4-FFF2-40B4-BE49-F238E27FC236}">
                <a16:creationId xmlns:a16="http://schemas.microsoft.com/office/drawing/2014/main" id="{B45535FF-E222-4678-99B4-433F33DA181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0501" y="1638300"/>
            <a:ext cx="277813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752" name="Line 6">
            <a:extLst>
              <a:ext uri="{FF2B5EF4-FFF2-40B4-BE49-F238E27FC236}">
                <a16:creationId xmlns:a16="http://schemas.microsoft.com/office/drawing/2014/main" id="{DEFC9259-B6FD-4E0C-A05C-830EF0ECD8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31013" y="1624014"/>
            <a:ext cx="0" cy="1290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753" name="Line 7">
            <a:extLst>
              <a:ext uri="{FF2B5EF4-FFF2-40B4-BE49-F238E27FC236}">
                <a16:creationId xmlns:a16="http://schemas.microsoft.com/office/drawing/2014/main" id="{11AF6D01-91BD-4AF2-BD9A-0A6CB20D9B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40501" y="2282826"/>
            <a:ext cx="277813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754" name="Line 8">
            <a:extLst>
              <a:ext uri="{FF2B5EF4-FFF2-40B4-BE49-F238E27FC236}">
                <a16:creationId xmlns:a16="http://schemas.microsoft.com/office/drawing/2014/main" id="{59CDD10F-2610-47D2-90F3-7049A4D88A8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0025" y="2909889"/>
            <a:ext cx="27305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aphicFrame>
        <p:nvGraphicFramePr>
          <p:cNvPr id="31755" name="Object 9">
            <a:extLst>
              <a:ext uri="{FF2B5EF4-FFF2-40B4-BE49-F238E27FC236}">
                <a16:creationId xmlns:a16="http://schemas.microsoft.com/office/drawing/2014/main" id="{263B2300-8306-4703-84CF-6C26E28C3D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80113" y="193198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307263" imgH="1084139" progId="MS_ClipArt_Gallery.2">
                  <p:embed/>
                </p:oleObj>
              </mc:Choice>
              <mc:Fallback>
                <p:oleObj name="Clip" r:id="rId5" imgW="1307263" imgH="1084139" progId="MS_ClipArt_Gallery.2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0113" y="1931988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6" name="Object 10">
            <a:extLst>
              <a:ext uri="{FF2B5EF4-FFF2-40B4-BE49-F238E27FC236}">
                <a16:creationId xmlns:a16="http://schemas.microsoft.com/office/drawing/2014/main" id="{548C2DE3-15B8-41F9-A23B-D2319ECEDA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80113" y="254158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1307263" imgH="1084139" progId="MS_ClipArt_Gallery.2">
                  <p:embed/>
                </p:oleObj>
              </mc:Choice>
              <mc:Fallback>
                <p:oleObj name="Clip" r:id="rId6" imgW="1307263" imgH="1084139" progId="MS_ClipArt_Gallery.2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0113" y="2541588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7" name="Line 11">
            <a:extLst>
              <a:ext uri="{FF2B5EF4-FFF2-40B4-BE49-F238E27FC236}">
                <a16:creationId xmlns:a16="http://schemas.microsoft.com/office/drawing/2014/main" id="{FE09C380-AEE4-4823-9B87-59FA957D22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1013" y="2481263"/>
            <a:ext cx="10350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31758" name="Group 12">
            <a:extLst>
              <a:ext uri="{FF2B5EF4-FFF2-40B4-BE49-F238E27FC236}">
                <a16:creationId xmlns:a16="http://schemas.microsoft.com/office/drawing/2014/main" id="{124D59F0-04D3-45B8-8F22-AA360882109E}"/>
              </a:ext>
            </a:extLst>
          </p:cNvPr>
          <p:cNvGrpSpPr>
            <a:grpSpLocks/>
          </p:cNvGrpSpPr>
          <p:nvPr/>
        </p:nvGrpSpPr>
        <p:grpSpPr bwMode="auto">
          <a:xfrm>
            <a:off x="7773988" y="2446338"/>
            <a:ext cx="711200" cy="381000"/>
            <a:chOff x="3600" y="219"/>
            <a:chExt cx="360" cy="175"/>
          </a:xfrm>
        </p:grpSpPr>
        <p:sp>
          <p:nvSpPr>
            <p:cNvPr id="31802" name="Oval 13">
              <a:extLst>
                <a:ext uri="{FF2B5EF4-FFF2-40B4-BE49-F238E27FC236}">
                  <a16:creationId xmlns:a16="http://schemas.microsoft.com/office/drawing/2014/main" id="{340C186A-54F8-42D2-B051-CC8EB3BBE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  <p:sp>
          <p:nvSpPr>
            <p:cNvPr id="31803" name="Line 14">
              <a:extLst>
                <a:ext uri="{FF2B5EF4-FFF2-40B4-BE49-F238E27FC236}">
                  <a16:creationId xmlns:a16="http://schemas.microsoft.com/office/drawing/2014/main" id="{1D366A78-620A-4DD8-85DD-E1165AB465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804" name="Line 15">
              <a:extLst>
                <a:ext uri="{FF2B5EF4-FFF2-40B4-BE49-F238E27FC236}">
                  <a16:creationId xmlns:a16="http://schemas.microsoft.com/office/drawing/2014/main" id="{BD28C4D9-4A7E-4052-B5BB-B92A91243E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805" name="Rectangle 16">
              <a:extLst>
                <a:ext uri="{FF2B5EF4-FFF2-40B4-BE49-F238E27FC236}">
                  <a16:creationId xmlns:a16="http://schemas.microsoft.com/office/drawing/2014/main" id="{0FE750C0-6F85-4FC8-87D8-41245A9D1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anose="02020603050405020304" pitchFamily="18" charset="0"/>
              </a:endParaRPr>
            </a:p>
          </p:txBody>
        </p:sp>
        <p:sp>
          <p:nvSpPr>
            <p:cNvPr id="31806" name="Oval 17">
              <a:extLst>
                <a:ext uri="{FF2B5EF4-FFF2-40B4-BE49-F238E27FC236}">
                  <a16:creationId xmlns:a16="http://schemas.microsoft.com/office/drawing/2014/main" id="{6C6C393A-71FC-4E51-92CF-A95D58563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  <p:grpSp>
          <p:nvGrpSpPr>
            <p:cNvPr id="31807" name="Group 18">
              <a:extLst>
                <a:ext uri="{FF2B5EF4-FFF2-40B4-BE49-F238E27FC236}">
                  <a16:creationId xmlns:a16="http://schemas.microsoft.com/office/drawing/2014/main" id="{384D18C7-97DD-448E-9F83-67B907EEC6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1812" name="Line 19">
                <a:extLst>
                  <a:ext uri="{FF2B5EF4-FFF2-40B4-BE49-F238E27FC236}">
                    <a16:creationId xmlns:a16="http://schemas.microsoft.com/office/drawing/2014/main" id="{097A2F46-9BF3-4A6A-9474-A7EDC2BB5E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813" name="Line 20">
                <a:extLst>
                  <a:ext uri="{FF2B5EF4-FFF2-40B4-BE49-F238E27FC236}">
                    <a16:creationId xmlns:a16="http://schemas.microsoft.com/office/drawing/2014/main" id="{03543360-2DE5-49F9-92E0-C75828C74F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814" name="Line 21">
                <a:extLst>
                  <a:ext uri="{FF2B5EF4-FFF2-40B4-BE49-F238E27FC236}">
                    <a16:creationId xmlns:a16="http://schemas.microsoft.com/office/drawing/2014/main" id="{91D9F25E-D2DC-4F1D-B1DE-0EDBC75580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31808" name="Group 22">
              <a:extLst>
                <a:ext uri="{FF2B5EF4-FFF2-40B4-BE49-F238E27FC236}">
                  <a16:creationId xmlns:a16="http://schemas.microsoft.com/office/drawing/2014/main" id="{7EF81333-0194-4D68-A2D8-A2EE244E6BEC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1809" name="Line 23">
                <a:extLst>
                  <a:ext uri="{FF2B5EF4-FFF2-40B4-BE49-F238E27FC236}">
                    <a16:creationId xmlns:a16="http://schemas.microsoft.com/office/drawing/2014/main" id="{CC06FEDE-E68D-4533-9250-8ED759C529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810" name="Line 24">
                <a:extLst>
                  <a:ext uri="{FF2B5EF4-FFF2-40B4-BE49-F238E27FC236}">
                    <a16:creationId xmlns:a16="http://schemas.microsoft.com/office/drawing/2014/main" id="{42B3DB7E-F17B-44B3-94F9-8277D3E982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811" name="Line 25">
                <a:extLst>
                  <a:ext uri="{FF2B5EF4-FFF2-40B4-BE49-F238E27FC236}">
                    <a16:creationId xmlns:a16="http://schemas.microsoft.com/office/drawing/2014/main" id="{70D65068-C747-4734-AEC8-CD5DFB92ED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</p:grpSp>
      <p:sp>
        <p:nvSpPr>
          <p:cNvPr id="31759" name="Text Box 26">
            <a:extLst>
              <a:ext uri="{FF2B5EF4-FFF2-40B4-BE49-F238E27FC236}">
                <a16:creationId xmlns:a16="http://schemas.microsoft.com/office/drawing/2014/main" id="{129BCC68-F82E-4B70-A15D-F2CB8160A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9225" y="1312864"/>
            <a:ext cx="1041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latin typeface="Arial" panose="020B0604020202020204" pitchFamily="34" charset="0"/>
              </a:rPr>
              <a:t>223.1.1.1</a:t>
            </a:r>
            <a:endParaRPr lang="en-US" altLang="it-IT" sz="1800">
              <a:latin typeface="Comic Sans MS" panose="030F0702030302020204" pitchFamily="66" charset="0"/>
            </a:endParaRPr>
          </a:p>
        </p:txBody>
      </p:sp>
      <p:grpSp>
        <p:nvGrpSpPr>
          <p:cNvPr id="31760" name="Group 27">
            <a:extLst>
              <a:ext uri="{FF2B5EF4-FFF2-40B4-BE49-F238E27FC236}">
                <a16:creationId xmlns:a16="http://schemas.microsoft.com/office/drawing/2014/main" id="{E8EFFEB4-C00E-4228-92ED-7C020358723E}"/>
              </a:ext>
            </a:extLst>
          </p:cNvPr>
          <p:cNvGrpSpPr>
            <a:grpSpLocks/>
          </p:cNvGrpSpPr>
          <p:nvPr/>
        </p:nvGrpSpPr>
        <p:grpSpPr bwMode="auto">
          <a:xfrm>
            <a:off x="6499225" y="1955800"/>
            <a:ext cx="1041400" cy="338138"/>
            <a:chOff x="3251" y="608"/>
            <a:chExt cx="656" cy="213"/>
          </a:xfrm>
        </p:grpSpPr>
        <p:sp>
          <p:nvSpPr>
            <p:cNvPr id="31800" name="Rectangle 28">
              <a:extLst>
                <a:ext uri="{FF2B5EF4-FFF2-40B4-BE49-F238E27FC236}">
                  <a16:creationId xmlns:a16="http://schemas.microsoft.com/office/drawing/2014/main" id="{A4F1BDA4-B660-4151-ABDD-F10AA4D20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657"/>
              <a:ext cx="525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  <p:sp>
          <p:nvSpPr>
            <p:cNvPr id="31801" name="Text Box 29">
              <a:extLst>
                <a:ext uri="{FF2B5EF4-FFF2-40B4-BE49-F238E27FC236}">
                  <a16:creationId xmlns:a16="http://schemas.microsoft.com/office/drawing/2014/main" id="{8EEDFF4E-A1A8-418F-A6E4-198D414900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" y="608"/>
              <a:ext cx="65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>
                  <a:latin typeface="Arial" panose="020B0604020202020204" pitchFamily="34" charset="0"/>
                </a:rPr>
                <a:t>223.1.1.2</a:t>
              </a:r>
              <a:endParaRPr lang="en-US" altLang="it-IT" sz="1800">
                <a:latin typeface="Comic Sans MS" panose="030F0702030302020204" pitchFamily="66" charset="0"/>
              </a:endParaRPr>
            </a:p>
          </p:txBody>
        </p:sp>
      </p:grpSp>
      <p:sp>
        <p:nvSpPr>
          <p:cNvPr id="31761" name="Text Box 30">
            <a:extLst>
              <a:ext uri="{FF2B5EF4-FFF2-40B4-BE49-F238E27FC236}">
                <a16:creationId xmlns:a16="http://schemas.microsoft.com/office/drawing/2014/main" id="{EF37AA7F-BC9B-42B7-9806-7CB063C07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925" y="2894014"/>
            <a:ext cx="1041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latin typeface="Arial" panose="020B0604020202020204" pitchFamily="34" charset="0"/>
              </a:rPr>
              <a:t>223.1.1.3</a:t>
            </a:r>
            <a:endParaRPr lang="en-US" altLang="it-IT" sz="1800">
              <a:latin typeface="Comic Sans MS" panose="030F0702030302020204" pitchFamily="66" charset="0"/>
            </a:endParaRPr>
          </a:p>
        </p:txBody>
      </p:sp>
      <p:sp>
        <p:nvSpPr>
          <p:cNvPr id="31762" name="Text Box 31">
            <a:extLst>
              <a:ext uri="{FF2B5EF4-FFF2-40B4-BE49-F238E27FC236}">
                <a16:creationId xmlns:a16="http://schemas.microsoft.com/office/drawing/2014/main" id="{51F42022-BDCF-4229-9F0C-244908C2D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0" y="2222500"/>
            <a:ext cx="1041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latin typeface="Arial" panose="020B0604020202020204" pitchFamily="34" charset="0"/>
              </a:rPr>
              <a:t>223.1.1.4</a:t>
            </a:r>
            <a:endParaRPr lang="en-US" altLang="it-IT" sz="1800">
              <a:latin typeface="Comic Sans MS" panose="030F0702030302020204" pitchFamily="66" charset="0"/>
            </a:endParaRPr>
          </a:p>
        </p:txBody>
      </p:sp>
      <p:sp>
        <p:nvSpPr>
          <p:cNvPr id="31763" name="Line 32">
            <a:extLst>
              <a:ext uri="{FF2B5EF4-FFF2-40B4-BE49-F238E27FC236}">
                <a16:creationId xmlns:a16="http://schemas.microsoft.com/office/drawing/2014/main" id="{499E19F2-E448-43E9-AF0F-DB227B777E3A}"/>
              </a:ext>
            </a:extLst>
          </p:cNvPr>
          <p:cNvSpPr>
            <a:spLocks noChangeShapeType="1"/>
          </p:cNvSpPr>
          <p:nvPr/>
        </p:nvSpPr>
        <p:spPr bwMode="auto">
          <a:xfrm>
            <a:off x="8378825" y="2490789"/>
            <a:ext cx="10160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764" name="Text Box 33">
            <a:extLst>
              <a:ext uri="{FF2B5EF4-FFF2-40B4-BE49-F238E27FC236}">
                <a16:creationId xmlns:a16="http://schemas.microsoft.com/office/drawing/2014/main" id="{2E3BDF7B-DD1C-4C0D-9A8D-28E38E821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1825" y="2212975"/>
            <a:ext cx="1041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latin typeface="Arial" panose="020B0604020202020204" pitchFamily="34" charset="0"/>
              </a:rPr>
              <a:t>223.1.2.9</a:t>
            </a:r>
            <a:endParaRPr lang="en-US" altLang="it-IT" sz="1800">
              <a:latin typeface="Comic Sans MS" panose="030F0702030302020204" pitchFamily="66" charset="0"/>
            </a:endParaRPr>
          </a:p>
        </p:txBody>
      </p:sp>
      <p:sp>
        <p:nvSpPr>
          <p:cNvPr id="31765" name="Line 34">
            <a:extLst>
              <a:ext uri="{FF2B5EF4-FFF2-40B4-BE49-F238E27FC236}">
                <a16:creationId xmlns:a16="http://schemas.microsoft.com/office/drawing/2014/main" id="{DED10D29-D5B8-4FD6-AC95-9E2A082E64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402763" y="1795464"/>
            <a:ext cx="0" cy="1290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aphicFrame>
        <p:nvGraphicFramePr>
          <p:cNvPr id="31766" name="Object 35">
            <a:extLst>
              <a:ext uri="{FF2B5EF4-FFF2-40B4-BE49-F238E27FC236}">
                <a16:creationId xmlns:a16="http://schemas.microsoft.com/office/drawing/2014/main" id="{1F95F181-0B99-476B-AE5C-CF59577C6C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80563" y="1503363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7" imgW="1307263" imgH="1084139" progId="MS_ClipArt_Gallery.2">
                  <p:embed/>
                </p:oleObj>
              </mc:Choice>
              <mc:Fallback>
                <p:oleObj name="Clip" r:id="rId7" imgW="1307263" imgH="1084139" progId="MS_ClipArt_Gallery.2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0563" y="1503363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7" name="Line 36">
            <a:extLst>
              <a:ext uri="{FF2B5EF4-FFF2-40B4-BE49-F238E27FC236}">
                <a16:creationId xmlns:a16="http://schemas.microsoft.com/office/drawing/2014/main" id="{87BCC3A7-0D8D-4D4F-A83D-132E10667EEE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2763" y="1800225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aphicFrame>
        <p:nvGraphicFramePr>
          <p:cNvPr id="31768" name="Object 37">
            <a:extLst>
              <a:ext uri="{FF2B5EF4-FFF2-40B4-BE49-F238E27FC236}">
                <a16:creationId xmlns:a16="http://schemas.microsoft.com/office/drawing/2014/main" id="{39316790-0A72-496F-9081-27193D4639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85325" y="288448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8" imgW="1307263" imgH="1084139" progId="MS_ClipArt_Gallery.2">
                  <p:embed/>
                </p:oleObj>
              </mc:Choice>
              <mc:Fallback>
                <p:oleObj name="Clip" r:id="rId8" imgW="1307263" imgH="1084139" progId="MS_ClipArt_Gallery.2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5325" y="2884488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9" name="Line 38">
            <a:extLst>
              <a:ext uri="{FF2B5EF4-FFF2-40B4-BE49-F238E27FC236}">
                <a16:creationId xmlns:a16="http://schemas.microsoft.com/office/drawing/2014/main" id="{FF6A3624-0035-441B-B771-097C2293024E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2763" y="3071813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31770" name="Group 39">
            <a:extLst>
              <a:ext uri="{FF2B5EF4-FFF2-40B4-BE49-F238E27FC236}">
                <a16:creationId xmlns:a16="http://schemas.microsoft.com/office/drawing/2014/main" id="{60085657-5B31-4C86-AFBC-EE38BB78C0C8}"/>
              </a:ext>
            </a:extLst>
          </p:cNvPr>
          <p:cNvGrpSpPr>
            <a:grpSpLocks/>
          </p:cNvGrpSpPr>
          <p:nvPr/>
        </p:nvGrpSpPr>
        <p:grpSpPr bwMode="auto">
          <a:xfrm>
            <a:off x="8713788" y="2732089"/>
            <a:ext cx="1041400" cy="338137"/>
            <a:chOff x="4532" y="1229"/>
            <a:chExt cx="656" cy="213"/>
          </a:xfrm>
        </p:grpSpPr>
        <p:sp>
          <p:nvSpPr>
            <p:cNvPr id="31798" name="Rectangle 40">
              <a:extLst>
                <a:ext uri="{FF2B5EF4-FFF2-40B4-BE49-F238E27FC236}">
                  <a16:creationId xmlns:a16="http://schemas.microsoft.com/office/drawing/2014/main" id="{FB839D5C-E6E3-4479-BDC3-E85D6EB0B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  <p:sp>
          <p:nvSpPr>
            <p:cNvPr id="31799" name="Text Box 41">
              <a:extLst>
                <a:ext uri="{FF2B5EF4-FFF2-40B4-BE49-F238E27FC236}">
                  <a16:creationId xmlns:a16="http://schemas.microsoft.com/office/drawing/2014/main" id="{06F54E51-8F43-4CF1-8C51-C0716A1E55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2" y="1229"/>
              <a:ext cx="65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>
                  <a:latin typeface="Arial" panose="020B0604020202020204" pitchFamily="34" charset="0"/>
                </a:rPr>
                <a:t>223.1.2.2</a:t>
              </a:r>
              <a:endParaRPr lang="en-US" altLang="it-IT" sz="180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31771" name="Group 42">
            <a:extLst>
              <a:ext uri="{FF2B5EF4-FFF2-40B4-BE49-F238E27FC236}">
                <a16:creationId xmlns:a16="http://schemas.microsoft.com/office/drawing/2014/main" id="{E7EDAE82-B0A6-403E-A2E3-82A8F245E583}"/>
              </a:ext>
            </a:extLst>
          </p:cNvPr>
          <p:cNvGrpSpPr>
            <a:grpSpLocks/>
          </p:cNvGrpSpPr>
          <p:nvPr/>
        </p:nvGrpSpPr>
        <p:grpSpPr bwMode="auto">
          <a:xfrm>
            <a:off x="8675688" y="1760539"/>
            <a:ext cx="1041400" cy="338137"/>
            <a:chOff x="4532" y="1229"/>
            <a:chExt cx="656" cy="213"/>
          </a:xfrm>
        </p:grpSpPr>
        <p:sp>
          <p:nvSpPr>
            <p:cNvPr id="31796" name="Rectangle 43">
              <a:extLst>
                <a:ext uri="{FF2B5EF4-FFF2-40B4-BE49-F238E27FC236}">
                  <a16:creationId xmlns:a16="http://schemas.microsoft.com/office/drawing/2014/main" id="{8B77FB08-D15F-4B12-B082-4479C4FF7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  <p:sp>
          <p:nvSpPr>
            <p:cNvPr id="31797" name="Text Box 44">
              <a:extLst>
                <a:ext uri="{FF2B5EF4-FFF2-40B4-BE49-F238E27FC236}">
                  <a16:creationId xmlns:a16="http://schemas.microsoft.com/office/drawing/2014/main" id="{B97A347D-6BC8-46C6-966D-4B28889D9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2" y="1229"/>
              <a:ext cx="65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>
                  <a:latin typeface="Arial" panose="020B0604020202020204" pitchFamily="34" charset="0"/>
                </a:rPr>
                <a:t>223.1.2.1</a:t>
              </a:r>
              <a:endParaRPr lang="en-US" altLang="it-IT" sz="1800">
                <a:latin typeface="Comic Sans MS" panose="030F0702030302020204" pitchFamily="66" charset="0"/>
              </a:endParaRPr>
            </a:p>
          </p:txBody>
        </p:sp>
      </p:grpSp>
      <p:sp>
        <p:nvSpPr>
          <p:cNvPr id="31772" name="Line 45">
            <a:extLst>
              <a:ext uri="{FF2B5EF4-FFF2-40B4-BE49-F238E27FC236}">
                <a16:creationId xmlns:a16="http://schemas.microsoft.com/office/drawing/2014/main" id="{DAF14722-F74A-4554-9565-857A80F81D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40700" y="2828925"/>
            <a:ext cx="0" cy="12906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773" name="Line 46">
            <a:extLst>
              <a:ext uri="{FF2B5EF4-FFF2-40B4-BE49-F238E27FC236}">
                <a16:creationId xmlns:a16="http://schemas.microsoft.com/office/drawing/2014/main" id="{091BAAA3-5BA8-43DA-837B-E441A039AE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31101" y="4110038"/>
            <a:ext cx="11858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774" name="Line 47">
            <a:extLst>
              <a:ext uri="{FF2B5EF4-FFF2-40B4-BE49-F238E27FC236}">
                <a16:creationId xmlns:a16="http://schemas.microsoft.com/office/drawing/2014/main" id="{C5C721CB-044F-434A-B633-BA0AFDFF390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527926" y="4102100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775" name="Line 48">
            <a:extLst>
              <a:ext uri="{FF2B5EF4-FFF2-40B4-BE49-F238E27FC236}">
                <a16:creationId xmlns:a16="http://schemas.microsoft.com/office/drawing/2014/main" id="{506B1602-0450-46A8-B193-B4F455BFA96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704264" y="4106863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aphicFrame>
        <p:nvGraphicFramePr>
          <p:cNvPr id="31776" name="Object 49">
            <a:extLst>
              <a:ext uri="{FF2B5EF4-FFF2-40B4-BE49-F238E27FC236}">
                <a16:creationId xmlns:a16="http://schemas.microsoft.com/office/drawing/2014/main" id="{F9F9C32B-63B7-4064-8DF6-304F775703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89950" y="4265613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9" imgW="1307263" imgH="1084139" progId="MS_ClipArt_Gallery.2">
                  <p:embed/>
                </p:oleObj>
              </mc:Choice>
              <mc:Fallback>
                <p:oleObj name="Clip" r:id="rId9" imgW="1307263" imgH="1084139" progId="MS_ClipArt_Gallery.2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9950" y="4265613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7" name="Object 50">
            <a:extLst>
              <a:ext uri="{FF2B5EF4-FFF2-40B4-BE49-F238E27FC236}">
                <a16:creationId xmlns:a16="http://schemas.microsoft.com/office/drawing/2014/main" id="{72F81155-8056-44EE-A729-649EF713C2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2650" y="4279900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0" imgW="1307263" imgH="1084139" progId="MS_ClipArt_Gallery.2">
                  <p:embed/>
                </p:oleObj>
              </mc:Choice>
              <mc:Fallback>
                <p:oleObj name="Clip" r:id="rId10" imgW="1307263" imgH="1084139" progId="MS_ClipArt_Gallery.2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2650" y="4279900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78" name="Group 51">
            <a:extLst>
              <a:ext uri="{FF2B5EF4-FFF2-40B4-BE49-F238E27FC236}">
                <a16:creationId xmlns:a16="http://schemas.microsoft.com/office/drawing/2014/main" id="{8D9876EF-F436-44DD-BDA9-B9459A82151F}"/>
              </a:ext>
            </a:extLst>
          </p:cNvPr>
          <p:cNvGrpSpPr>
            <a:grpSpLocks/>
          </p:cNvGrpSpPr>
          <p:nvPr/>
        </p:nvGrpSpPr>
        <p:grpSpPr bwMode="auto">
          <a:xfrm>
            <a:off x="8675688" y="3984625"/>
            <a:ext cx="1041400" cy="338138"/>
            <a:chOff x="4532" y="1229"/>
            <a:chExt cx="656" cy="213"/>
          </a:xfrm>
        </p:grpSpPr>
        <p:sp>
          <p:nvSpPr>
            <p:cNvPr id="31794" name="Rectangle 52">
              <a:extLst>
                <a:ext uri="{FF2B5EF4-FFF2-40B4-BE49-F238E27FC236}">
                  <a16:creationId xmlns:a16="http://schemas.microsoft.com/office/drawing/2014/main" id="{DC87E1CD-2AE6-4E78-84AA-F07CF6C49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  <p:sp>
          <p:nvSpPr>
            <p:cNvPr id="31795" name="Text Box 53">
              <a:extLst>
                <a:ext uri="{FF2B5EF4-FFF2-40B4-BE49-F238E27FC236}">
                  <a16:creationId xmlns:a16="http://schemas.microsoft.com/office/drawing/2014/main" id="{B2445229-95AD-4032-86AE-36C070F428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2" y="1229"/>
              <a:ext cx="65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>
                  <a:latin typeface="Arial" panose="020B0604020202020204" pitchFamily="34" charset="0"/>
                </a:rPr>
                <a:t>223.1.3.2</a:t>
              </a:r>
              <a:endParaRPr lang="en-US" altLang="it-IT" sz="180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31779" name="Group 54">
            <a:extLst>
              <a:ext uri="{FF2B5EF4-FFF2-40B4-BE49-F238E27FC236}">
                <a16:creationId xmlns:a16="http://schemas.microsoft.com/office/drawing/2014/main" id="{EEB22B82-8869-4A53-AF71-D01F5DB2FFB1}"/>
              </a:ext>
            </a:extLst>
          </p:cNvPr>
          <p:cNvGrpSpPr>
            <a:grpSpLocks/>
          </p:cNvGrpSpPr>
          <p:nvPr/>
        </p:nvGrpSpPr>
        <p:grpSpPr bwMode="auto">
          <a:xfrm>
            <a:off x="6527800" y="4013200"/>
            <a:ext cx="1041400" cy="338138"/>
            <a:chOff x="4532" y="1229"/>
            <a:chExt cx="656" cy="213"/>
          </a:xfrm>
        </p:grpSpPr>
        <p:sp>
          <p:nvSpPr>
            <p:cNvPr id="31792" name="Rectangle 55">
              <a:extLst>
                <a:ext uri="{FF2B5EF4-FFF2-40B4-BE49-F238E27FC236}">
                  <a16:creationId xmlns:a16="http://schemas.microsoft.com/office/drawing/2014/main" id="{912E04C9-7113-4578-89AC-FED4A4FD7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  <p:sp>
          <p:nvSpPr>
            <p:cNvPr id="31793" name="Text Box 56">
              <a:extLst>
                <a:ext uri="{FF2B5EF4-FFF2-40B4-BE49-F238E27FC236}">
                  <a16:creationId xmlns:a16="http://schemas.microsoft.com/office/drawing/2014/main" id="{65761DA1-E752-4B59-B215-6A1A8F7FB0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2" y="1229"/>
              <a:ext cx="65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>
                  <a:latin typeface="Arial" panose="020B0604020202020204" pitchFamily="34" charset="0"/>
                </a:rPr>
                <a:t>223.1.3.1</a:t>
              </a:r>
              <a:endParaRPr lang="en-US" altLang="it-IT" sz="180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31780" name="Group 57">
            <a:extLst>
              <a:ext uri="{FF2B5EF4-FFF2-40B4-BE49-F238E27FC236}">
                <a16:creationId xmlns:a16="http://schemas.microsoft.com/office/drawing/2014/main" id="{5B8D85E2-F2A0-44AE-976F-5AEC8D050E55}"/>
              </a:ext>
            </a:extLst>
          </p:cNvPr>
          <p:cNvGrpSpPr>
            <a:grpSpLocks/>
          </p:cNvGrpSpPr>
          <p:nvPr/>
        </p:nvGrpSpPr>
        <p:grpSpPr bwMode="auto">
          <a:xfrm>
            <a:off x="7527926" y="2874964"/>
            <a:ext cx="1154113" cy="338137"/>
            <a:chOff x="4532" y="1229"/>
            <a:chExt cx="727" cy="213"/>
          </a:xfrm>
        </p:grpSpPr>
        <p:sp>
          <p:nvSpPr>
            <p:cNvPr id="31790" name="Rectangle 58">
              <a:extLst>
                <a:ext uri="{FF2B5EF4-FFF2-40B4-BE49-F238E27FC236}">
                  <a16:creationId xmlns:a16="http://schemas.microsoft.com/office/drawing/2014/main" id="{4E275DCA-6E5A-4697-BCE5-01584F391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  <p:sp>
          <p:nvSpPr>
            <p:cNvPr id="31791" name="Text Box 59">
              <a:extLst>
                <a:ext uri="{FF2B5EF4-FFF2-40B4-BE49-F238E27FC236}">
                  <a16:creationId xmlns:a16="http://schemas.microsoft.com/office/drawing/2014/main" id="{A122C7A6-5AEF-4C93-BA1C-832400BB30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2" y="1229"/>
              <a:ext cx="72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>
                  <a:latin typeface="Arial" panose="020B0604020202020204" pitchFamily="34" charset="0"/>
                </a:rPr>
                <a:t>223.1.3.27</a:t>
              </a:r>
              <a:endParaRPr lang="en-US" altLang="it-IT" sz="1800">
                <a:latin typeface="Comic Sans MS" panose="030F0702030302020204" pitchFamily="66" charset="0"/>
              </a:endParaRPr>
            </a:p>
          </p:txBody>
        </p:sp>
      </p:grpSp>
      <p:sp>
        <p:nvSpPr>
          <p:cNvPr id="31781" name="Text Box 60">
            <a:extLst>
              <a:ext uri="{FF2B5EF4-FFF2-40B4-BE49-F238E27FC236}">
                <a16:creationId xmlns:a16="http://schemas.microsoft.com/office/drawing/2014/main" id="{04EBE18E-150D-4E3B-8407-ADE25D7A1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6" y="5341939"/>
            <a:ext cx="50149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latin typeface="Arial" panose="020B0604020202020204" pitchFamily="34" charset="0"/>
              </a:rPr>
              <a:t>223.1.1.1 = 11011111 00000001 00000001 00000001</a:t>
            </a:r>
            <a:endParaRPr lang="en-US" altLang="it-IT" sz="1800">
              <a:latin typeface="Comic Sans MS" panose="030F0702030302020204" pitchFamily="66" charset="0"/>
            </a:endParaRPr>
          </a:p>
        </p:txBody>
      </p:sp>
      <p:sp>
        <p:nvSpPr>
          <p:cNvPr id="31782" name="Freeform 61">
            <a:extLst>
              <a:ext uri="{FF2B5EF4-FFF2-40B4-BE49-F238E27FC236}">
                <a16:creationId xmlns:a16="http://schemas.microsoft.com/office/drawing/2014/main" id="{E2793389-CC00-472F-B219-0B44C2363BAC}"/>
              </a:ext>
            </a:extLst>
          </p:cNvPr>
          <p:cNvSpPr>
            <a:spLocks/>
          </p:cNvSpPr>
          <p:nvPr/>
        </p:nvSpPr>
        <p:spPr bwMode="auto">
          <a:xfrm>
            <a:off x="6686551" y="5597526"/>
            <a:ext cx="892175" cy="92075"/>
          </a:xfrm>
          <a:custGeom>
            <a:avLst/>
            <a:gdLst>
              <a:gd name="T0" fmla="*/ 0 w 562"/>
              <a:gd name="T1" fmla="*/ 0 h 58"/>
              <a:gd name="T2" fmla="*/ 0 w 562"/>
              <a:gd name="T3" fmla="*/ 2147483646 h 58"/>
              <a:gd name="T4" fmla="*/ 2147483646 w 562"/>
              <a:gd name="T5" fmla="*/ 2147483646 h 58"/>
              <a:gd name="T6" fmla="*/ 2147483646 w 562"/>
              <a:gd name="T7" fmla="*/ 2147483646 h 58"/>
              <a:gd name="T8" fmla="*/ 0 60000 65536"/>
              <a:gd name="T9" fmla="*/ 0 60000 65536"/>
              <a:gd name="T10" fmla="*/ 0 60000 65536"/>
              <a:gd name="T11" fmla="*/ 0 60000 65536"/>
              <a:gd name="T12" fmla="*/ 0 w 562"/>
              <a:gd name="T13" fmla="*/ 0 h 58"/>
              <a:gd name="T14" fmla="*/ 562 w 562"/>
              <a:gd name="T15" fmla="*/ 58 h 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2" h="58">
                <a:moveTo>
                  <a:pt x="0" y="0"/>
                </a:moveTo>
                <a:lnTo>
                  <a:pt x="0" y="58"/>
                </a:lnTo>
                <a:lnTo>
                  <a:pt x="562" y="58"/>
                </a:lnTo>
                <a:lnTo>
                  <a:pt x="562" y="16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783" name="Freeform 62">
            <a:extLst>
              <a:ext uri="{FF2B5EF4-FFF2-40B4-BE49-F238E27FC236}">
                <a16:creationId xmlns:a16="http://schemas.microsoft.com/office/drawing/2014/main" id="{44E6E210-65FC-44B8-8839-0B212DD3B918}"/>
              </a:ext>
            </a:extLst>
          </p:cNvPr>
          <p:cNvSpPr>
            <a:spLocks/>
          </p:cNvSpPr>
          <p:nvPr/>
        </p:nvSpPr>
        <p:spPr bwMode="auto">
          <a:xfrm>
            <a:off x="7648576" y="5616576"/>
            <a:ext cx="892175" cy="79375"/>
          </a:xfrm>
          <a:custGeom>
            <a:avLst/>
            <a:gdLst>
              <a:gd name="T0" fmla="*/ 0 w 562"/>
              <a:gd name="T1" fmla="*/ 0 h 50"/>
              <a:gd name="T2" fmla="*/ 0 w 562"/>
              <a:gd name="T3" fmla="*/ 2147483646 h 50"/>
              <a:gd name="T4" fmla="*/ 2147483646 w 562"/>
              <a:gd name="T5" fmla="*/ 2147483646 h 50"/>
              <a:gd name="T6" fmla="*/ 2147483646 w 562"/>
              <a:gd name="T7" fmla="*/ 2147483646 h 50"/>
              <a:gd name="T8" fmla="*/ 0 60000 65536"/>
              <a:gd name="T9" fmla="*/ 0 60000 65536"/>
              <a:gd name="T10" fmla="*/ 0 60000 65536"/>
              <a:gd name="T11" fmla="*/ 0 60000 65536"/>
              <a:gd name="T12" fmla="*/ 0 w 562"/>
              <a:gd name="T13" fmla="*/ 0 h 50"/>
              <a:gd name="T14" fmla="*/ 562 w 562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2" h="50">
                <a:moveTo>
                  <a:pt x="0" y="0"/>
                </a:moveTo>
                <a:lnTo>
                  <a:pt x="0" y="50"/>
                </a:lnTo>
                <a:lnTo>
                  <a:pt x="562" y="50"/>
                </a:lnTo>
                <a:lnTo>
                  <a:pt x="562" y="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784" name="Freeform 63">
            <a:extLst>
              <a:ext uri="{FF2B5EF4-FFF2-40B4-BE49-F238E27FC236}">
                <a16:creationId xmlns:a16="http://schemas.microsoft.com/office/drawing/2014/main" id="{96473567-3532-4B95-AE6A-F82956426858}"/>
              </a:ext>
            </a:extLst>
          </p:cNvPr>
          <p:cNvSpPr>
            <a:spLocks/>
          </p:cNvSpPr>
          <p:nvPr/>
        </p:nvSpPr>
        <p:spPr bwMode="auto">
          <a:xfrm>
            <a:off x="8613775" y="5619751"/>
            <a:ext cx="869950" cy="79375"/>
          </a:xfrm>
          <a:custGeom>
            <a:avLst/>
            <a:gdLst>
              <a:gd name="T0" fmla="*/ 0 w 562"/>
              <a:gd name="T1" fmla="*/ 0 h 50"/>
              <a:gd name="T2" fmla="*/ 0 w 562"/>
              <a:gd name="T3" fmla="*/ 2147483646 h 50"/>
              <a:gd name="T4" fmla="*/ 2147483646 w 562"/>
              <a:gd name="T5" fmla="*/ 2147483646 h 50"/>
              <a:gd name="T6" fmla="*/ 2147483646 w 562"/>
              <a:gd name="T7" fmla="*/ 2147483646 h 50"/>
              <a:gd name="T8" fmla="*/ 0 60000 65536"/>
              <a:gd name="T9" fmla="*/ 0 60000 65536"/>
              <a:gd name="T10" fmla="*/ 0 60000 65536"/>
              <a:gd name="T11" fmla="*/ 0 60000 65536"/>
              <a:gd name="T12" fmla="*/ 0 w 562"/>
              <a:gd name="T13" fmla="*/ 0 h 50"/>
              <a:gd name="T14" fmla="*/ 562 w 562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2" h="50">
                <a:moveTo>
                  <a:pt x="0" y="0"/>
                </a:moveTo>
                <a:lnTo>
                  <a:pt x="0" y="50"/>
                </a:lnTo>
                <a:lnTo>
                  <a:pt x="562" y="50"/>
                </a:lnTo>
                <a:lnTo>
                  <a:pt x="562" y="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785" name="Freeform 64">
            <a:extLst>
              <a:ext uri="{FF2B5EF4-FFF2-40B4-BE49-F238E27FC236}">
                <a16:creationId xmlns:a16="http://schemas.microsoft.com/office/drawing/2014/main" id="{A2FF6103-3D39-4B67-9A18-32A2216BF2B1}"/>
              </a:ext>
            </a:extLst>
          </p:cNvPr>
          <p:cNvSpPr>
            <a:spLocks/>
          </p:cNvSpPr>
          <p:nvPr/>
        </p:nvSpPr>
        <p:spPr bwMode="auto">
          <a:xfrm>
            <a:off x="9578975" y="5622926"/>
            <a:ext cx="869950" cy="79375"/>
          </a:xfrm>
          <a:custGeom>
            <a:avLst/>
            <a:gdLst>
              <a:gd name="T0" fmla="*/ 0 w 562"/>
              <a:gd name="T1" fmla="*/ 0 h 50"/>
              <a:gd name="T2" fmla="*/ 0 w 562"/>
              <a:gd name="T3" fmla="*/ 2147483646 h 50"/>
              <a:gd name="T4" fmla="*/ 2147483646 w 562"/>
              <a:gd name="T5" fmla="*/ 2147483646 h 50"/>
              <a:gd name="T6" fmla="*/ 2147483646 w 562"/>
              <a:gd name="T7" fmla="*/ 2147483646 h 50"/>
              <a:gd name="T8" fmla="*/ 0 60000 65536"/>
              <a:gd name="T9" fmla="*/ 0 60000 65536"/>
              <a:gd name="T10" fmla="*/ 0 60000 65536"/>
              <a:gd name="T11" fmla="*/ 0 60000 65536"/>
              <a:gd name="T12" fmla="*/ 0 w 562"/>
              <a:gd name="T13" fmla="*/ 0 h 50"/>
              <a:gd name="T14" fmla="*/ 562 w 562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2" h="50">
                <a:moveTo>
                  <a:pt x="0" y="0"/>
                </a:moveTo>
                <a:lnTo>
                  <a:pt x="0" y="50"/>
                </a:lnTo>
                <a:lnTo>
                  <a:pt x="562" y="50"/>
                </a:lnTo>
                <a:lnTo>
                  <a:pt x="562" y="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786" name="Text Box 65">
            <a:extLst>
              <a:ext uri="{FF2B5EF4-FFF2-40B4-BE49-F238E27FC236}">
                <a16:creationId xmlns:a16="http://schemas.microsoft.com/office/drawing/2014/main" id="{2E120D0E-6173-4FDE-B99C-AE12ADAE4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4988" y="5818189"/>
            <a:ext cx="5254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latin typeface="Arial" panose="020B0604020202020204" pitchFamily="34" charset="0"/>
              </a:rPr>
              <a:t>223</a:t>
            </a:r>
            <a:endParaRPr lang="en-US" altLang="it-IT" sz="1800">
              <a:latin typeface="Comic Sans MS" panose="030F0702030302020204" pitchFamily="66" charset="0"/>
            </a:endParaRPr>
          </a:p>
        </p:txBody>
      </p:sp>
      <p:sp>
        <p:nvSpPr>
          <p:cNvPr id="31787" name="Text Box 66">
            <a:extLst>
              <a:ext uri="{FF2B5EF4-FFF2-40B4-BE49-F238E27FC236}">
                <a16:creationId xmlns:a16="http://schemas.microsoft.com/office/drawing/2014/main" id="{8378FAB4-8C95-44E2-B5AE-5B6E18310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7975" y="5827714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latin typeface="Arial" panose="020B0604020202020204" pitchFamily="34" charset="0"/>
              </a:rPr>
              <a:t>1</a:t>
            </a:r>
            <a:endParaRPr lang="en-US" altLang="it-IT" sz="1800">
              <a:latin typeface="Comic Sans MS" panose="030F0702030302020204" pitchFamily="66" charset="0"/>
            </a:endParaRPr>
          </a:p>
        </p:txBody>
      </p:sp>
      <p:sp>
        <p:nvSpPr>
          <p:cNvPr id="31788" name="Text Box 67">
            <a:extLst>
              <a:ext uri="{FF2B5EF4-FFF2-40B4-BE49-F238E27FC236}">
                <a16:creationId xmlns:a16="http://schemas.microsoft.com/office/drawing/2014/main" id="{CCE4B03C-1348-4E9B-AF33-666150AD6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5363" y="5827714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latin typeface="Arial" panose="020B0604020202020204" pitchFamily="34" charset="0"/>
              </a:rPr>
              <a:t>1</a:t>
            </a:r>
            <a:endParaRPr lang="en-US" altLang="it-IT" sz="1800">
              <a:latin typeface="Comic Sans MS" panose="030F0702030302020204" pitchFamily="66" charset="0"/>
            </a:endParaRPr>
          </a:p>
        </p:txBody>
      </p:sp>
      <p:sp>
        <p:nvSpPr>
          <p:cNvPr id="31789" name="Text Box 68">
            <a:extLst>
              <a:ext uri="{FF2B5EF4-FFF2-40B4-BE49-F238E27FC236}">
                <a16:creationId xmlns:a16="http://schemas.microsoft.com/office/drawing/2014/main" id="{B091F74D-F033-4D58-B9F8-E602BE75C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6188" y="5827714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latin typeface="Arial" panose="020B0604020202020204" pitchFamily="34" charset="0"/>
              </a:rPr>
              <a:t>1</a:t>
            </a:r>
            <a:endParaRPr lang="en-US" altLang="it-IT" sz="18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egnaposto piè di pagina 5">
            <a:extLst>
              <a:ext uri="{FF2B5EF4-FFF2-40B4-BE49-F238E27FC236}">
                <a16:creationId xmlns:a16="http://schemas.microsoft.com/office/drawing/2014/main" id="{A985C1FC-F4A2-4C81-8281-AC1837395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Comic Sans MS" panose="030F0702030302020204" pitchFamily="66" charset="0"/>
              </a:rPr>
              <a:t>Network Layer</a:t>
            </a:r>
            <a:endParaRPr lang="en-US" altLang="it-IT" sz="1400">
              <a:latin typeface="Times New Roman" panose="02020603050405020304" pitchFamily="18" charset="0"/>
            </a:endParaRPr>
          </a:p>
        </p:txBody>
      </p:sp>
      <p:sp>
        <p:nvSpPr>
          <p:cNvPr id="33795" name="Segnaposto numero diapositiva 6">
            <a:extLst>
              <a:ext uri="{FF2B5EF4-FFF2-40B4-BE49-F238E27FC236}">
                <a16:creationId xmlns:a16="http://schemas.microsoft.com/office/drawing/2014/main" id="{69230278-4BDF-41FD-A44C-9A46B4158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Comic Sans MS" panose="030F0702030302020204" pitchFamily="66" charset="0"/>
              </a:rPr>
              <a:t>4-</a:t>
            </a:r>
            <a:fld id="{D4DF3668-340E-45A3-90EB-3ED96FEB62CC}" type="slidenum">
              <a:rPr lang="en-US" altLang="it-IT" sz="1400"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it-IT" sz="1400">
              <a:latin typeface="Comic Sans MS" panose="030F0702030302020204" pitchFamily="66" charset="0"/>
            </a:endParaRPr>
          </a:p>
        </p:txBody>
      </p:sp>
      <p:sp>
        <p:nvSpPr>
          <p:cNvPr id="33796" name="Freeform 2">
            <a:extLst>
              <a:ext uri="{FF2B5EF4-FFF2-40B4-BE49-F238E27FC236}">
                <a16:creationId xmlns:a16="http://schemas.microsoft.com/office/drawing/2014/main" id="{2A899D93-9E6C-4F6E-936C-CF189048FC8F}"/>
              </a:ext>
            </a:extLst>
          </p:cNvPr>
          <p:cNvSpPr>
            <a:spLocks/>
          </p:cNvSpPr>
          <p:nvPr/>
        </p:nvSpPr>
        <p:spPr bwMode="auto">
          <a:xfrm>
            <a:off x="5902326" y="1160463"/>
            <a:ext cx="1941513" cy="2049462"/>
          </a:xfrm>
          <a:custGeom>
            <a:avLst/>
            <a:gdLst>
              <a:gd name="T0" fmla="*/ 2147483646 w 1223"/>
              <a:gd name="T1" fmla="*/ 2147483646 h 1291"/>
              <a:gd name="T2" fmla="*/ 2147483646 w 1223"/>
              <a:gd name="T3" fmla="*/ 2147483646 h 1291"/>
              <a:gd name="T4" fmla="*/ 2147483646 w 1223"/>
              <a:gd name="T5" fmla="*/ 2147483646 h 1291"/>
              <a:gd name="T6" fmla="*/ 2147483646 w 1223"/>
              <a:gd name="T7" fmla="*/ 2147483646 h 1291"/>
              <a:gd name="T8" fmla="*/ 2147483646 w 1223"/>
              <a:gd name="T9" fmla="*/ 2147483646 h 1291"/>
              <a:gd name="T10" fmla="*/ 2147483646 w 1223"/>
              <a:gd name="T11" fmla="*/ 2147483646 h 1291"/>
              <a:gd name="T12" fmla="*/ 2147483646 w 1223"/>
              <a:gd name="T13" fmla="*/ 2147483646 h 1291"/>
              <a:gd name="T14" fmla="*/ 2147483646 w 1223"/>
              <a:gd name="T15" fmla="*/ 2147483646 h 1291"/>
              <a:gd name="T16" fmla="*/ 2147483646 w 1223"/>
              <a:gd name="T17" fmla="*/ 2147483646 h 1291"/>
              <a:gd name="T18" fmla="*/ 2147483646 w 1223"/>
              <a:gd name="T19" fmla="*/ 2147483646 h 1291"/>
              <a:gd name="T20" fmla="*/ 2147483646 w 1223"/>
              <a:gd name="T21" fmla="*/ 2147483646 h 1291"/>
              <a:gd name="T22" fmla="*/ 2147483646 w 1223"/>
              <a:gd name="T23" fmla="*/ 2147483646 h 1291"/>
              <a:gd name="T24" fmla="*/ 2147483646 w 1223"/>
              <a:gd name="T25" fmla="*/ 2147483646 h 1291"/>
              <a:gd name="T26" fmla="*/ 2147483646 w 1223"/>
              <a:gd name="T27" fmla="*/ 2147483646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3797" name="Freeform 3">
            <a:extLst>
              <a:ext uri="{FF2B5EF4-FFF2-40B4-BE49-F238E27FC236}">
                <a16:creationId xmlns:a16="http://schemas.microsoft.com/office/drawing/2014/main" id="{6CBF4284-3CE9-4AFC-A184-46D255CBFC81}"/>
              </a:ext>
            </a:extLst>
          </p:cNvPr>
          <p:cNvSpPr>
            <a:spLocks/>
          </p:cNvSpPr>
          <p:nvPr/>
        </p:nvSpPr>
        <p:spPr bwMode="auto">
          <a:xfrm>
            <a:off x="8418514" y="1447801"/>
            <a:ext cx="1906587" cy="1958975"/>
          </a:xfrm>
          <a:custGeom>
            <a:avLst/>
            <a:gdLst>
              <a:gd name="T0" fmla="*/ 2147483646 w 1201"/>
              <a:gd name="T1" fmla="*/ 2147483646 h 1234"/>
              <a:gd name="T2" fmla="*/ 2147483646 w 1201"/>
              <a:gd name="T3" fmla="*/ 2147483646 h 1234"/>
              <a:gd name="T4" fmla="*/ 2147483646 w 1201"/>
              <a:gd name="T5" fmla="*/ 2147483646 h 1234"/>
              <a:gd name="T6" fmla="*/ 2147483646 w 1201"/>
              <a:gd name="T7" fmla="*/ 2147483646 h 1234"/>
              <a:gd name="T8" fmla="*/ 2147483646 w 1201"/>
              <a:gd name="T9" fmla="*/ 2147483646 h 1234"/>
              <a:gd name="T10" fmla="*/ 2147483646 w 1201"/>
              <a:gd name="T11" fmla="*/ 2147483646 h 1234"/>
              <a:gd name="T12" fmla="*/ 2147483646 w 1201"/>
              <a:gd name="T13" fmla="*/ 2147483646 h 1234"/>
              <a:gd name="T14" fmla="*/ 2147483646 w 1201"/>
              <a:gd name="T15" fmla="*/ 2147483646 h 1234"/>
              <a:gd name="T16" fmla="*/ 2147483646 w 1201"/>
              <a:gd name="T17" fmla="*/ 2147483646 h 1234"/>
              <a:gd name="T18" fmla="*/ 2147483646 w 1201"/>
              <a:gd name="T19" fmla="*/ 2147483646 h 1234"/>
              <a:gd name="T20" fmla="*/ 2147483646 w 1201"/>
              <a:gd name="T21" fmla="*/ 2147483646 h 1234"/>
              <a:gd name="T22" fmla="*/ 2147483646 w 1201"/>
              <a:gd name="T23" fmla="*/ 2147483646 h 1234"/>
              <a:gd name="T24" fmla="*/ 2147483646 w 1201"/>
              <a:gd name="T25" fmla="*/ 2147483646 h 1234"/>
              <a:gd name="T26" fmla="*/ 2147483646 w 1201"/>
              <a:gd name="T27" fmla="*/ 2147483646 h 123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01"/>
              <a:gd name="T43" fmla="*/ 0 h 1234"/>
              <a:gd name="T44" fmla="*/ 1201 w 1201"/>
              <a:gd name="T45" fmla="*/ 1234 h 123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01" h="1234">
                <a:moveTo>
                  <a:pt x="25" y="709"/>
                </a:moveTo>
                <a:cubicBezTo>
                  <a:pt x="49" y="824"/>
                  <a:pt x="428" y="709"/>
                  <a:pt x="526" y="780"/>
                </a:cubicBezTo>
                <a:cubicBezTo>
                  <a:pt x="624" y="851"/>
                  <a:pt x="543" y="1059"/>
                  <a:pt x="613" y="1134"/>
                </a:cubicBezTo>
                <a:cubicBezTo>
                  <a:pt x="683" y="1209"/>
                  <a:pt x="853" y="1234"/>
                  <a:pt x="946" y="1230"/>
                </a:cubicBezTo>
                <a:cubicBezTo>
                  <a:pt x="1039" y="1226"/>
                  <a:pt x="1141" y="1163"/>
                  <a:pt x="1171" y="1107"/>
                </a:cubicBezTo>
                <a:cubicBezTo>
                  <a:pt x="1201" y="1051"/>
                  <a:pt x="1135" y="963"/>
                  <a:pt x="1126" y="894"/>
                </a:cubicBezTo>
                <a:cubicBezTo>
                  <a:pt x="1117" y="825"/>
                  <a:pt x="1119" y="772"/>
                  <a:pt x="1114" y="693"/>
                </a:cubicBezTo>
                <a:cubicBezTo>
                  <a:pt x="1109" y="614"/>
                  <a:pt x="1095" y="502"/>
                  <a:pt x="1099" y="423"/>
                </a:cubicBezTo>
                <a:cubicBezTo>
                  <a:pt x="1103" y="344"/>
                  <a:pt x="1141" y="281"/>
                  <a:pt x="1141" y="216"/>
                </a:cubicBezTo>
                <a:cubicBezTo>
                  <a:pt x="1141" y="151"/>
                  <a:pt x="1185" y="56"/>
                  <a:pt x="1102" y="33"/>
                </a:cubicBezTo>
                <a:cubicBezTo>
                  <a:pt x="1019" y="10"/>
                  <a:pt x="740" y="0"/>
                  <a:pt x="646" y="81"/>
                </a:cubicBezTo>
                <a:cubicBezTo>
                  <a:pt x="552" y="162"/>
                  <a:pt x="635" y="441"/>
                  <a:pt x="535" y="519"/>
                </a:cubicBezTo>
                <a:cubicBezTo>
                  <a:pt x="435" y="597"/>
                  <a:pt x="129" y="516"/>
                  <a:pt x="44" y="548"/>
                </a:cubicBezTo>
                <a:cubicBezTo>
                  <a:pt x="15" y="601"/>
                  <a:pt x="0" y="594"/>
                  <a:pt x="25" y="70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3798" name="Freeform 4">
            <a:extLst>
              <a:ext uri="{FF2B5EF4-FFF2-40B4-BE49-F238E27FC236}">
                <a16:creationId xmlns:a16="http://schemas.microsoft.com/office/drawing/2014/main" id="{48D9AB31-927A-48DD-8B9B-EC2CEC245FD2}"/>
              </a:ext>
            </a:extLst>
          </p:cNvPr>
          <p:cNvSpPr>
            <a:spLocks/>
          </p:cNvSpPr>
          <p:nvPr/>
        </p:nvSpPr>
        <p:spPr bwMode="auto">
          <a:xfrm>
            <a:off x="7102476" y="2881313"/>
            <a:ext cx="2041525" cy="1979612"/>
          </a:xfrm>
          <a:custGeom>
            <a:avLst/>
            <a:gdLst>
              <a:gd name="T0" fmla="*/ 2147483646 w 1286"/>
              <a:gd name="T1" fmla="*/ 2147483646 h 1247"/>
              <a:gd name="T2" fmla="*/ 2147483646 w 1286"/>
              <a:gd name="T3" fmla="*/ 2147483646 h 1247"/>
              <a:gd name="T4" fmla="*/ 2147483646 w 1286"/>
              <a:gd name="T5" fmla="*/ 2147483646 h 1247"/>
              <a:gd name="T6" fmla="*/ 2147483646 w 1286"/>
              <a:gd name="T7" fmla="*/ 2147483646 h 1247"/>
              <a:gd name="T8" fmla="*/ 2147483646 w 1286"/>
              <a:gd name="T9" fmla="*/ 2147483646 h 1247"/>
              <a:gd name="T10" fmla="*/ 2147483646 w 1286"/>
              <a:gd name="T11" fmla="*/ 2147483646 h 1247"/>
              <a:gd name="T12" fmla="*/ 2147483646 w 1286"/>
              <a:gd name="T13" fmla="*/ 2147483646 h 1247"/>
              <a:gd name="T14" fmla="*/ 2147483646 w 1286"/>
              <a:gd name="T15" fmla="*/ 2147483646 h 1247"/>
              <a:gd name="T16" fmla="*/ 2147483646 w 1286"/>
              <a:gd name="T17" fmla="*/ 2147483646 h 1247"/>
              <a:gd name="T18" fmla="*/ 2147483646 w 1286"/>
              <a:gd name="T19" fmla="*/ 2147483646 h 1247"/>
              <a:gd name="T20" fmla="*/ 2147483646 w 1286"/>
              <a:gd name="T21" fmla="*/ 2147483646 h 1247"/>
              <a:gd name="T22" fmla="*/ 2147483646 w 1286"/>
              <a:gd name="T23" fmla="*/ 2147483646 h 1247"/>
              <a:gd name="T24" fmla="*/ 2147483646 w 1286"/>
              <a:gd name="T25" fmla="*/ 2147483646 h 124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286"/>
              <a:gd name="T40" fmla="*/ 0 h 1247"/>
              <a:gd name="T41" fmla="*/ 1286 w 1286"/>
              <a:gd name="T42" fmla="*/ 1247 h 124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286" h="1247">
                <a:moveTo>
                  <a:pt x="587" y="30"/>
                </a:moveTo>
                <a:cubicBezTo>
                  <a:pt x="473" y="60"/>
                  <a:pt x="601" y="475"/>
                  <a:pt x="509" y="618"/>
                </a:cubicBezTo>
                <a:cubicBezTo>
                  <a:pt x="424" y="765"/>
                  <a:pt x="154" y="830"/>
                  <a:pt x="77" y="909"/>
                </a:cubicBezTo>
                <a:cubicBezTo>
                  <a:pt x="0" y="988"/>
                  <a:pt x="37" y="1043"/>
                  <a:pt x="47" y="1095"/>
                </a:cubicBezTo>
                <a:cubicBezTo>
                  <a:pt x="57" y="1147"/>
                  <a:pt x="71" y="1205"/>
                  <a:pt x="140" y="1224"/>
                </a:cubicBezTo>
                <a:cubicBezTo>
                  <a:pt x="209" y="1243"/>
                  <a:pt x="369" y="1212"/>
                  <a:pt x="461" y="1209"/>
                </a:cubicBezTo>
                <a:cubicBezTo>
                  <a:pt x="553" y="1206"/>
                  <a:pt x="571" y="1206"/>
                  <a:pt x="692" y="1209"/>
                </a:cubicBezTo>
                <a:cubicBezTo>
                  <a:pt x="813" y="1212"/>
                  <a:pt x="1094" y="1247"/>
                  <a:pt x="1190" y="1227"/>
                </a:cubicBezTo>
                <a:cubicBezTo>
                  <a:pt x="1286" y="1207"/>
                  <a:pt x="1279" y="1170"/>
                  <a:pt x="1271" y="1089"/>
                </a:cubicBezTo>
                <a:cubicBezTo>
                  <a:pt x="1263" y="1008"/>
                  <a:pt x="1217" y="818"/>
                  <a:pt x="1139" y="741"/>
                </a:cubicBezTo>
                <a:cubicBezTo>
                  <a:pt x="1061" y="664"/>
                  <a:pt x="865" y="743"/>
                  <a:pt x="800" y="627"/>
                </a:cubicBezTo>
                <a:cubicBezTo>
                  <a:pt x="735" y="511"/>
                  <a:pt x="785" y="142"/>
                  <a:pt x="749" y="42"/>
                </a:cubicBezTo>
                <a:cubicBezTo>
                  <a:pt x="695" y="15"/>
                  <a:pt x="701" y="0"/>
                  <a:pt x="587" y="3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3799" name="Rectangle 5">
            <a:extLst>
              <a:ext uri="{FF2B5EF4-FFF2-40B4-BE49-F238E27FC236}">
                <a16:creationId xmlns:a16="http://schemas.microsoft.com/office/drawing/2014/main" id="{F2FE57F5-BBCA-416A-9555-9AFFA0CDE2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Sottoreti</a:t>
            </a:r>
          </a:p>
        </p:txBody>
      </p:sp>
      <p:sp>
        <p:nvSpPr>
          <p:cNvPr id="33800" name="Rectangle 6">
            <a:extLst>
              <a:ext uri="{FF2B5EF4-FFF2-40B4-BE49-F238E27FC236}">
                <a16:creationId xmlns:a16="http://schemas.microsoft.com/office/drawing/2014/main" id="{3F8D88FD-D6D6-430B-B1F3-540E98695B8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000250" y="1333500"/>
            <a:ext cx="36957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it-IT" sz="2000" dirty="0" err="1">
                <a:solidFill>
                  <a:schemeClr val="accent2"/>
                </a:solidFill>
              </a:rPr>
              <a:t>Indirizzo</a:t>
            </a:r>
            <a:r>
              <a:rPr lang="en-US" altLang="it-IT" sz="2000" dirty="0">
                <a:solidFill>
                  <a:schemeClr val="accent2"/>
                </a:solidFill>
              </a:rPr>
              <a:t> IP</a:t>
            </a:r>
            <a:r>
              <a:rPr lang="en-US" altLang="it-IT" sz="20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it-IT" sz="1800" dirty="0" err="1"/>
              <a:t>Parte</a:t>
            </a:r>
            <a:r>
              <a:rPr lang="en-US" altLang="it-IT" sz="1800" dirty="0"/>
              <a:t> </a:t>
            </a:r>
            <a:r>
              <a:rPr lang="en-US" altLang="it-IT" sz="1800" dirty="0" err="1"/>
              <a:t>sottorete</a:t>
            </a:r>
            <a:r>
              <a:rPr lang="en-US" altLang="it-IT" sz="1800" dirty="0"/>
              <a:t> (high order bits)</a:t>
            </a:r>
          </a:p>
          <a:p>
            <a:pPr lvl="1">
              <a:lnSpc>
                <a:spcPct val="90000"/>
              </a:lnSpc>
            </a:pPr>
            <a:r>
              <a:rPr lang="en-US" altLang="it-IT" sz="1800" dirty="0" err="1"/>
              <a:t>Parte</a:t>
            </a:r>
            <a:r>
              <a:rPr lang="en-US" altLang="it-IT" sz="1800" dirty="0"/>
              <a:t> </a:t>
            </a:r>
            <a:r>
              <a:rPr lang="en-US" altLang="it-IT" sz="1800" dirty="0" err="1"/>
              <a:t>numero</a:t>
            </a:r>
            <a:r>
              <a:rPr lang="en-US" altLang="it-IT" sz="1800" dirty="0"/>
              <a:t> di host (low order bits) </a:t>
            </a:r>
          </a:p>
          <a:p>
            <a:pPr>
              <a:lnSpc>
                <a:spcPct val="90000"/>
              </a:lnSpc>
            </a:pPr>
            <a:r>
              <a:rPr lang="en-US" altLang="it-IT" sz="2000" i="1" dirty="0" err="1">
                <a:solidFill>
                  <a:schemeClr val="accent2"/>
                </a:solidFill>
              </a:rPr>
              <a:t>Cos’è</a:t>
            </a:r>
            <a:r>
              <a:rPr lang="en-US" altLang="it-IT" sz="2000" i="1" dirty="0">
                <a:solidFill>
                  <a:schemeClr val="accent2"/>
                </a:solidFill>
              </a:rPr>
              <a:t> una </a:t>
            </a:r>
            <a:r>
              <a:rPr lang="en-US" altLang="it-IT" sz="2000" i="1" dirty="0" err="1">
                <a:solidFill>
                  <a:schemeClr val="accent2"/>
                </a:solidFill>
              </a:rPr>
              <a:t>sottorete</a:t>
            </a:r>
            <a:r>
              <a:rPr lang="en-US" altLang="it-IT" sz="2000" i="1" dirty="0">
                <a:solidFill>
                  <a:schemeClr val="accent2"/>
                </a:solidFill>
              </a:rPr>
              <a:t> ?</a:t>
            </a:r>
          </a:p>
          <a:p>
            <a:pPr lvl="1">
              <a:lnSpc>
                <a:spcPct val="90000"/>
              </a:lnSpc>
            </a:pPr>
            <a:r>
              <a:rPr lang="en-US" altLang="it-IT" sz="1800" dirty="0"/>
              <a:t>un </a:t>
            </a:r>
            <a:r>
              <a:rPr lang="en-US" altLang="it-IT" sz="1800" dirty="0" err="1"/>
              <a:t>insieme</a:t>
            </a:r>
            <a:r>
              <a:rPr lang="en-US" altLang="it-IT" sz="1800" dirty="0"/>
              <a:t> di host/</a:t>
            </a:r>
            <a:r>
              <a:rPr lang="en-US" altLang="it-IT" sz="1800" dirty="0" err="1"/>
              <a:t>interfacce</a:t>
            </a:r>
            <a:r>
              <a:rPr lang="en-US" altLang="it-IT" sz="1800" dirty="0"/>
              <a:t> </a:t>
            </a:r>
            <a:r>
              <a:rPr lang="en-US" altLang="it-IT" sz="1800" dirty="0" err="1"/>
              <a:t>che</a:t>
            </a:r>
            <a:r>
              <a:rPr lang="en-US" altLang="it-IT" sz="1800" dirty="0"/>
              <a:t> </a:t>
            </a:r>
            <a:r>
              <a:rPr lang="en-US" altLang="it-IT" sz="1800" dirty="0" err="1"/>
              <a:t>hanno</a:t>
            </a:r>
            <a:r>
              <a:rPr lang="en-US" altLang="it-IT" sz="1800" dirty="0"/>
              <a:t> lo </a:t>
            </a:r>
            <a:r>
              <a:rPr lang="en-US" altLang="it-IT" sz="1800" dirty="0" err="1"/>
              <a:t>stesso</a:t>
            </a:r>
            <a:r>
              <a:rPr lang="en-US" altLang="it-IT" sz="1800" dirty="0"/>
              <a:t> </a:t>
            </a:r>
            <a:r>
              <a:rPr lang="en-US" altLang="it-IT" sz="1800" dirty="0" err="1"/>
              <a:t>identificativo</a:t>
            </a:r>
            <a:r>
              <a:rPr lang="en-US" altLang="it-IT" sz="1800" dirty="0"/>
              <a:t> di subnet</a:t>
            </a:r>
          </a:p>
          <a:p>
            <a:pPr lvl="1">
              <a:lnSpc>
                <a:spcPct val="90000"/>
              </a:lnSpc>
            </a:pPr>
            <a:r>
              <a:rPr lang="en-US" altLang="it-IT" sz="1800" dirty="0"/>
              <a:t>Le </a:t>
            </a:r>
            <a:r>
              <a:rPr lang="en-US" altLang="it-IT" sz="1800" dirty="0" err="1"/>
              <a:t>sottoreti</a:t>
            </a:r>
            <a:r>
              <a:rPr lang="en-US" altLang="it-IT" sz="1800" dirty="0"/>
              <a:t> di </a:t>
            </a:r>
            <a:r>
              <a:rPr lang="en-US" altLang="it-IT" sz="1800" dirty="0" err="1"/>
              <a:t>livello</a:t>
            </a:r>
            <a:r>
              <a:rPr lang="en-US" altLang="it-IT" sz="1800" dirty="0"/>
              <a:t> </a:t>
            </a:r>
            <a:r>
              <a:rPr lang="en-US" altLang="it-IT" sz="1800" dirty="0" err="1"/>
              <a:t>più</a:t>
            </a:r>
            <a:r>
              <a:rPr lang="en-US" altLang="it-IT" sz="1800" dirty="0"/>
              <a:t> basso </a:t>
            </a:r>
            <a:r>
              <a:rPr lang="en-US" altLang="it-IT" sz="1800" dirty="0" err="1"/>
              <a:t>normalmente</a:t>
            </a:r>
            <a:r>
              <a:rPr lang="en-US" altLang="it-IT" sz="1800" dirty="0"/>
              <a:t> </a:t>
            </a:r>
            <a:r>
              <a:rPr lang="en-US" altLang="it-IT" sz="1800" dirty="0" err="1"/>
              <a:t>possono</a:t>
            </a:r>
            <a:r>
              <a:rPr lang="en-US" altLang="it-IT" sz="1800" dirty="0"/>
              <a:t> </a:t>
            </a:r>
            <a:r>
              <a:rPr lang="en-US" altLang="it-IT" sz="1800" dirty="0" err="1"/>
              <a:t>interfacciarsi</a:t>
            </a:r>
            <a:r>
              <a:rPr lang="en-US" altLang="it-IT" sz="1800" dirty="0"/>
              <a:t> </a:t>
            </a:r>
            <a:r>
              <a:rPr lang="en-US" altLang="it-IT" sz="1800" dirty="0" err="1"/>
              <a:t>tra</a:t>
            </a:r>
            <a:r>
              <a:rPr lang="en-US" altLang="it-IT" sz="1800" dirty="0"/>
              <a:t> di </a:t>
            </a:r>
            <a:r>
              <a:rPr lang="en-US" altLang="it-IT" sz="1800" dirty="0" err="1"/>
              <a:t>loro</a:t>
            </a:r>
            <a:r>
              <a:rPr lang="en-US" altLang="it-IT" sz="1800" dirty="0"/>
              <a:t> senza fare </a:t>
            </a:r>
            <a:r>
              <a:rPr lang="en-US" altLang="it-IT" sz="1800" dirty="0" err="1"/>
              <a:t>uso</a:t>
            </a:r>
            <a:r>
              <a:rPr lang="en-US" altLang="it-IT" sz="1800" dirty="0"/>
              <a:t> di un router (</a:t>
            </a:r>
            <a:r>
              <a:rPr lang="en-US" altLang="it-IT" sz="1800" dirty="0" err="1"/>
              <a:t>usando</a:t>
            </a:r>
            <a:r>
              <a:rPr lang="en-US" altLang="it-IT" sz="1800" dirty="0"/>
              <a:t> il link </a:t>
            </a:r>
            <a:r>
              <a:rPr lang="en-US" altLang="it-IT" sz="1800" dirty="0" err="1"/>
              <a:t>diretto</a:t>
            </a:r>
            <a:r>
              <a:rPr lang="en-US" altLang="it-IT" sz="1800" dirty="0"/>
              <a:t>, o il </a:t>
            </a:r>
            <a:r>
              <a:rPr lang="en-US" altLang="it-IT" sz="1800" dirty="0" err="1"/>
              <a:t>protocollo</a:t>
            </a:r>
            <a:r>
              <a:rPr lang="en-US" altLang="it-IT" sz="1800" dirty="0"/>
              <a:t> di </a:t>
            </a:r>
            <a:r>
              <a:rPr lang="en-US" altLang="it-IT" sz="1800" dirty="0" err="1"/>
              <a:t>livello</a:t>
            </a:r>
            <a:r>
              <a:rPr lang="en-US" altLang="it-IT" sz="1800" dirty="0"/>
              <a:t> 2)</a:t>
            </a:r>
          </a:p>
        </p:txBody>
      </p:sp>
      <p:graphicFrame>
        <p:nvGraphicFramePr>
          <p:cNvPr id="33801" name="Object 7">
            <a:extLst>
              <a:ext uri="{FF2B5EF4-FFF2-40B4-BE49-F238E27FC236}">
                <a16:creationId xmlns:a16="http://schemas.microsoft.com/office/drawing/2014/main" id="{29325482-B99A-4B20-B19B-B3FDEBDBEE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80113" y="126523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307263" imgH="1084139" progId="MS_ClipArt_Gallery.2">
                  <p:embed/>
                </p:oleObj>
              </mc:Choice>
              <mc:Fallback>
                <p:oleObj name="Clip" r:id="rId3" imgW="1307263" imgH="1084139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0113" y="1265238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2" name="Line 8">
            <a:extLst>
              <a:ext uri="{FF2B5EF4-FFF2-40B4-BE49-F238E27FC236}">
                <a16:creationId xmlns:a16="http://schemas.microsoft.com/office/drawing/2014/main" id="{9C14C86A-DA89-4FC6-BB8E-6D04DD434AE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0501" y="1638300"/>
            <a:ext cx="277813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3803" name="Line 9">
            <a:extLst>
              <a:ext uri="{FF2B5EF4-FFF2-40B4-BE49-F238E27FC236}">
                <a16:creationId xmlns:a16="http://schemas.microsoft.com/office/drawing/2014/main" id="{DAD36AC8-AE14-4722-AB84-54F26680EC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31013" y="1624014"/>
            <a:ext cx="0" cy="1290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3804" name="Line 10">
            <a:extLst>
              <a:ext uri="{FF2B5EF4-FFF2-40B4-BE49-F238E27FC236}">
                <a16:creationId xmlns:a16="http://schemas.microsoft.com/office/drawing/2014/main" id="{63826154-67AC-46B0-AAEB-99AFF0A537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40501" y="2282826"/>
            <a:ext cx="277813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3805" name="Line 11">
            <a:extLst>
              <a:ext uri="{FF2B5EF4-FFF2-40B4-BE49-F238E27FC236}">
                <a16:creationId xmlns:a16="http://schemas.microsoft.com/office/drawing/2014/main" id="{B11C76FE-0701-4E3E-A3B0-61C968DF897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0025" y="2909889"/>
            <a:ext cx="27305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aphicFrame>
        <p:nvGraphicFramePr>
          <p:cNvPr id="33806" name="Object 12">
            <a:extLst>
              <a:ext uri="{FF2B5EF4-FFF2-40B4-BE49-F238E27FC236}">
                <a16:creationId xmlns:a16="http://schemas.microsoft.com/office/drawing/2014/main" id="{6723F071-C464-4470-A030-B924292D65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80113" y="193198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307263" imgH="1084139" progId="MS_ClipArt_Gallery.2">
                  <p:embed/>
                </p:oleObj>
              </mc:Choice>
              <mc:Fallback>
                <p:oleObj name="Clip" r:id="rId5" imgW="1307263" imgH="1084139" progId="MS_ClipArt_Gallery.2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0113" y="1931988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7" name="Object 13">
            <a:extLst>
              <a:ext uri="{FF2B5EF4-FFF2-40B4-BE49-F238E27FC236}">
                <a16:creationId xmlns:a16="http://schemas.microsoft.com/office/drawing/2014/main" id="{4E0B89F4-4BA7-4130-8299-4416AB284B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80113" y="254158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1307263" imgH="1084139" progId="MS_ClipArt_Gallery.2">
                  <p:embed/>
                </p:oleObj>
              </mc:Choice>
              <mc:Fallback>
                <p:oleObj name="Clip" r:id="rId6" imgW="1307263" imgH="1084139" progId="MS_ClipArt_Gallery.2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0113" y="2541588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8" name="Line 14">
            <a:extLst>
              <a:ext uri="{FF2B5EF4-FFF2-40B4-BE49-F238E27FC236}">
                <a16:creationId xmlns:a16="http://schemas.microsoft.com/office/drawing/2014/main" id="{3F5FB784-0CB6-419F-910B-93DFDEAC61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1013" y="2481263"/>
            <a:ext cx="10350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33809" name="Group 15">
            <a:extLst>
              <a:ext uri="{FF2B5EF4-FFF2-40B4-BE49-F238E27FC236}">
                <a16:creationId xmlns:a16="http://schemas.microsoft.com/office/drawing/2014/main" id="{29745AA7-7A60-468B-A230-53F28BFB8982}"/>
              </a:ext>
            </a:extLst>
          </p:cNvPr>
          <p:cNvGrpSpPr>
            <a:grpSpLocks/>
          </p:cNvGrpSpPr>
          <p:nvPr/>
        </p:nvGrpSpPr>
        <p:grpSpPr bwMode="auto">
          <a:xfrm>
            <a:off x="7773988" y="2446338"/>
            <a:ext cx="711200" cy="381000"/>
            <a:chOff x="3600" y="219"/>
            <a:chExt cx="360" cy="175"/>
          </a:xfrm>
        </p:grpSpPr>
        <p:sp>
          <p:nvSpPr>
            <p:cNvPr id="33840" name="Oval 16">
              <a:extLst>
                <a:ext uri="{FF2B5EF4-FFF2-40B4-BE49-F238E27FC236}">
                  <a16:creationId xmlns:a16="http://schemas.microsoft.com/office/drawing/2014/main" id="{433C9B67-3075-4AE8-83C6-FD1DDC993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  <p:sp>
          <p:nvSpPr>
            <p:cNvPr id="33841" name="Line 17">
              <a:extLst>
                <a:ext uri="{FF2B5EF4-FFF2-40B4-BE49-F238E27FC236}">
                  <a16:creationId xmlns:a16="http://schemas.microsoft.com/office/drawing/2014/main" id="{5CB72374-E829-4622-8555-CFB4557B6C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3842" name="Line 18">
              <a:extLst>
                <a:ext uri="{FF2B5EF4-FFF2-40B4-BE49-F238E27FC236}">
                  <a16:creationId xmlns:a16="http://schemas.microsoft.com/office/drawing/2014/main" id="{91289498-2838-419C-BB7E-AF3DE1944A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3843" name="Rectangle 19">
              <a:extLst>
                <a:ext uri="{FF2B5EF4-FFF2-40B4-BE49-F238E27FC236}">
                  <a16:creationId xmlns:a16="http://schemas.microsoft.com/office/drawing/2014/main" id="{4CB1D804-6E22-40CC-8E6F-F8F771C99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anose="02020603050405020304" pitchFamily="18" charset="0"/>
              </a:endParaRPr>
            </a:p>
          </p:txBody>
        </p:sp>
        <p:sp>
          <p:nvSpPr>
            <p:cNvPr id="33844" name="Oval 20">
              <a:extLst>
                <a:ext uri="{FF2B5EF4-FFF2-40B4-BE49-F238E27FC236}">
                  <a16:creationId xmlns:a16="http://schemas.microsoft.com/office/drawing/2014/main" id="{429F8F31-2C24-4190-B0E2-F4C7D399E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  <p:grpSp>
          <p:nvGrpSpPr>
            <p:cNvPr id="33845" name="Group 21">
              <a:extLst>
                <a:ext uri="{FF2B5EF4-FFF2-40B4-BE49-F238E27FC236}">
                  <a16:creationId xmlns:a16="http://schemas.microsoft.com/office/drawing/2014/main" id="{25D31849-FD5B-4ED1-B1A6-4F98FDF211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3850" name="Line 22">
                <a:extLst>
                  <a:ext uri="{FF2B5EF4-FFF2-40B4-BE49-F238E27FC236}">
                    <a16:creationId xmlns:a16="http://schemas.microsoft.com/office/drawing/2014/main" id="{16FCDC15-8933-4E97-A157-FBE602128A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3851" name="Line 23">
                <a:extLst>
                  <a:ext uri="{FF2B5EF4-FFF2-40B4-BE49-F238E27FC236}">
                    <a16:creationId xmlns:a16="http://schemas.microsoft.com/office/drawing/2014/main" id="{5219B38B-759C-49C8-9821-F808460AD0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3852" name="Line 24">
                <a:extLst>
                  <a:ext uri="{FF2B5EF4-FFF2-40B4-BE49-F238E27FC236}">
                    <a16:creationId xmlns:a16="http://schemas.microsoft.com/office/drawing/2014/main" id="{A76D6CA6-57BF-42A4-BB8A-246D613B95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33846" name="Group 25">
              <a:extLst>
                <a:ext uri="{FF2B5EF4-FFF2-40B4-BE49-F238E27FC236}">
                  <a16:creationId xmlns:a16="http://schemas.microsoft.com/office/drawing/2014/main" id="{09733239-47F0-4127-92D9-56A3BFE38CF4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3847" name="Line 26">
                <a:extLst>
                  <a:ext uri="{FF2B5EF4-FFF2-40B4-BE49-F238E27FC236}">
                    <a16:creationId xmlns:a16="http://schemas.microsoft.com/office/drawing/2014/main" id="{1BC633F4-0BA1-4041-8FD7-1A12695C76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3848" name="Line 27">
                <a:extLst>
                  <a:ext uri="{FF2B5EF4-FFF2-40B4-BE49-F238E27FC236}">
                    <a16:creationId xmlns:a16="http://schemas.microsoft.com/office/drawing/2014/main" id="{A3589965-8B43-419B-86C5-35217C482F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3849" name="Line 28">
                <a:extLst>
                  <a:ext uri="{FF2B5EF4-FFF2-40B4-BE49-F238E27FC236}">
                    <a16:creationId xmlns:a16="http://schemas.microsoft.com/office/drawing/2014/main" id="{B2896BA4-E0EF-4054-8584-349A33A44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</p:grpSp>
      <p:sp>
        <p:nvSpPr>
          <p:cNvPr id="33810" name="Text Box 29">
            <a:extLst>
              <a:ext uri="{FF2B5EF4-FFF2-40B4-BE49-F238E27FC236}">
                <a16:creationId xmlns:a16="http://schemas.microsoft.com/office/drawing/2014/main" id="{47A0080D-78FD-4E74-BC1B-20E9FB19F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9225" y="1312864"/>
            <a:ext cx="1041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latin typeface="Arial" panose="020B0604020202020204" pitchFamily="34" charset="0"/>
              </a:rPr>
              <a:t>223.1.1.1</a:t>
            </a:r>
            <a:endParaRPr lang="en-US" altLang="it-IT" sz="1800">
              <a:latin typeface="Comic Sans MS" panose="030F0702030302020204" pitchFamily="66" charset="0"/>
            </a:endParaRPr>
          </a:p>
        </p:txBody>
      </p:sp>
      <p:sp>
        <p:nvSpPr>
          <p:cNvPr id="33811" name="Rectangle 30">
            <a:extLst>
              <a:ext uri="{FF2B5EF4-FFF2-40B4-BE49-F238E27FC236}">
                <a16:creationId xmlns:a16="http://schemas.microsoft.com/office/drawing/2014/main" id="{1EC8F17B-E33E-4AE6-8105-0202E7A49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538" y="2033589"/>
            <a:ext cx="309562" cy="180975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>
              <a:latin typeface="Comic Sans MS" panose="030F0702030302020204" pitchFamily="66" charset="0"/>
            </a:endParaRPr>
          </a:p>
        </p:txBody>
      </p:sp>
      <p:sp>
        <p:nvSpPr>
          <p:cNvPr id="33812" name="Text Box 31">
            <a:extLst>
              <a:ext uri="{FF2B5EF4-FFF2-40B4-BE49-F238E27FC236}">
                <a16:creationId xmlns:a16="http://schemas.microsoft.com/office/drawing/2014/main" id="{DB2EA5CF-73ED-4714-99E2-95A5A5540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0813" y="1941514"/>
            <a:ext cx="1041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latin typeface="Arial" panose="020B0604020202020204" pitchFamily="34" charset="0"/>
              </a:rPr>
              <a:t>223.1.1.2</a:t>
            </a:r>
            <a:endParaRPr lang="en-US" altLang="it-IT" sz="1800">
              <a:latin typeface="Comic Sans MS" panose="030F0702030302020204" pitchFamily="66" charset="0"/>
            </a:endParaRPr>
          </a:p>
        </p:txBody>
      </p:sp>
      <p:sp>
        <p:nvSpPr>
          <p:cNvPr id="33813" name="Text Box 32">
            <a:extLst>
              <a:ext uri="{FF2B5EF4-FFF2-40B4-BE49-F238E27FC236}">
                <a16:creationId xmlns:a16="http://schemas.microsoft.com/office/drawing/2014/main" id="{3A26C2DD-2A4D-4C6C-ADD1-8A296907D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925" y="2894014"/>
            <a:ext cx="1041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latin typeface="Arial" panose="020B0604020202020204" pitchFamily="34" charset="0"/>
              </a:rPr>
              <a:t>223.1.1.3</a:t>
            </a:r>
            <a:endParaRPr lang="en-US" altLang="it-IT" sz="1800">
              <a:latin typeface="Comic Sans MS" panose="030F0702030302020204" pitchFamily="66" charset="0"/>
            </a:endParaRPr>
          </a:p>
        </p:txBody>
      </p:sp>
      <p:sp>
        <p:nvSpPr>
          <p:cNvPr id="33814" name="Text Box 33">
            <a:extLst>
              <a:ext uri="{FF2B5EF4-FFF2-40B4-BE49-F238E27FC236}">
                <a16:creationId xmlns:a16="http://schemas.microsoft.com/office/drawing/2014/main" id="{1676ED6C-D8F1-40C0-9D91-FDEB997DF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0" y="2222500"/>
            <a:ext cx="1041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latin typeface="Arial" panose="020B0604020202020204" pitchFamily="34" charset="0"/>
              </a:rPr>
              <a:t>223.1.1.4</a:t>
            </a:r>
            <a:endParaRPr lang="en-US" altLang="it-IT" sz="1800">
              <a:latin typeface="Comic Sans MS" panose="030F0702030302020204" pitchFamily="66" charset="0"/>
            </a:endParaRPr>
          </a:p>
        </p:txBody>
      </p:sp>
      <p:sp>
        <p:nvSpPr>
          <p:cNvPr id="33815" name="Line 34">
            <a:extLst>
              <a:ext uri="{FF2B5EF4-FFF2-40B4-BE49-F238E27FC236}">
                <a16:creationId xmlns:a16="http://schemas.microsoft.com/office/drawing/2014/main" id="{5243C96E-2D01-4D4F-9D57-B4D233FD9E7A}"/>
              </a:ext>
            </a:extLst>
          </p:cNvPr>
          <p:cNvSpPr>
            <a:spLocks noChangeShapeType="1"/>
          </p:cNvSpPr>
          <p:nvPr/>
        </p:nvSpPr>
        <p:spPr bwMode="auto">
          <a:xfrm>
            <a:off x="8378825" y="2490789"/>
            <a:ext cx="10160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3816" name="Text Box 35">
            <a:extLst>
              <a:ext uri="{FF2B5EF4-FFF2-40B4-BE49-F238E27FC236}">
                <a16:creationId xmlns:a16="http://schemas.microsoft.com/office/drawing/2014/main" id="{77183375-3F35-40B7-8568-CFA0BFDBD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1825" y="2212975"/>
            <a:ext cx="1041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latin typeface="Arial" panose="020B0604020202020204" pitchFamily="34" charset="0"/>
              </a:rPr>
              <a:t>223.1.2.9</a:t>
            </a:r>
            <a:endParaRPr lang="en-US" altLang="it-IT" sz="1800">
              <a:latin typeface="Comic Sans MS" panose="030F0702030302020204" pitchFamily="66" charset="0"/>
            </a:endParaRPr>
          </a:p>
        </p:txBody>
      </p:sp>
      <p:sp>
        <p:nvSpPr>
          <p:cNvPr id="33817" name="Line 36">
            <a:extLst>
              <a:ext uri="{FF2B5EF4-FFF2-40B4-BE49-F238E27FC236}">
                <a16:creationId xmlns:a16="http://schemas.microsoft.com/office/drawing/2014/main" id="{53F46457-F1B2-4444-9E84-03B517A214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402763" y="1795464"/>
            <a:ext cx="0" cy="1290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aphicFrame>
        <p:nvGraphicFramePr>
          <p:cNvPr id="33818" name="Object 37">
            <a:extLst>
              <a:ext uri="{FF2B5EF4-FFF2-40B4-BE49-F238E27FC236}">
                <a16:creationId xmlns:a16="http://schemas.microsoft.com/office/drawing/2014/main" id="{73EB3129-D951-418B-A7C3-E3419D67CE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80563" y="1503363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7" imgW="1307263" imgH="1084139" progId="MS_ClipArt_Gallery.2">
                  <p:embed/>
                </p:oleObj>
              </mc:Choice>
              <mc:Fallback>
                <p:oleObj name="Clip" r:id="rId7" imgW="1307263" imgH="1084139" progId="MS_ClipArt_Gallery.2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0563" y="1503363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9" name="Line 38">
            <a:extLst>
              <a:ext uri="{FF2B5EF4-FFF2-40B4-BE49-F238E27FC236}">
                <a16:creationId xmlns:a16="http://schemas.microsoft.com/office/drawing/2014/main" id="{8FD69247-1EDD-47E1-8A59-1ABF4E5A9A0D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2763" y="1800225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aphicFrame>
        <p:nvGraphicFramePr>
          <p:cNvPr id="33820" name="Object 39">
            <a:extLst>
              <a:ext uri="{FF2B5EF4-FFF2-40B4-BE49-F238E27FC236}">
                <a16:creationId xmlns:a16="http://schemas.microsoft.com/office/drawing/2014/main" id="{4B97E7DE-70F7-4D3E-8352-2FB0EE4F55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85325" y="288448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8" imgW="1307263" imgH="1084139" progId="MS_ClipArt_Gallery.2">
                  <p:embed/>
                </p:oleObj>
              </mc:Choice>
              <mc:Fallback>
                <p:oleObj name="Clip" r:id="rId8" imgW="1307263" imgH="1084139" progId="MS_ClipArt_Gallery.2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5325" y="2884488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1" name="Line 40">
            <a:extLst>
              <a:ext uri="{FF2B5EF4-FFF2-40B4-BE49-F238E27FC236}">
                <a16:creationId xmlns:a16="http://schemas.microsoft.com/office/drawing/2014/main" id="{2E851DB5-278E-4F67-BECE-EE3EC65DB97F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2763" y="3071813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3822" name="Rectangle 41">
            <a:extLst>
              <a:ext uri="{FF2B5EF4-FFF2-40B4-BE49-F238E27FC236}">
                <a16:creationId xmlns:a16="http://schemas.microsoft.com/office/drawing/2014/main" id="{AE2538F3-08EB-46A6-A7F9-A7DCB75AF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8788" y="2819401"/>
            <a:ext cx="171450" cy="180975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>
              <a:latin typeface="Comic Sans MS" panose="030F0702030302020204" pitchFamily="66" charset="0"/>
            </a:endParaRPr>
          </a:p>
        </p:txBody>
      </p:sp>
      <p:sp>
        <p:nvSpPr>
          <p:cNvPr id="33823" name="Text Box 42">
            <a:extLst>
              <a:ext uri="{FF2B5EF4-FFF2-40B4-BE49-F238E27FC236}">
                <a16:creationId xmlns:a16="http://schemas.microsoft.com/office/drawing/2014/main" id="{ABB9F368-54E5-487E-AF1F-CB9D4EFA9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5700" y="2757489"/>
            <a:ext cx="1041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latin typeface="Arial" panose="020B0604020202020204" pitchFamily="34" charset="0"/>
              </a:rPr>
              <a:t>223.1.2.2</a:t>
            </a:r>
            <a:endParaRPr lang="en-US" altLang="it-IT" sz="1800">
              <a:latin typeface="Comic Sans MS" panose="030F0702030302020204" pitchFamily="66" charset="0"/>
            </a:endParaRPr>
          </a:p>
        </p:txBody>
      </p:sp>
      <p:sp>
        <p:nvSpPr>
          <p:cNvPr id="33824" name="Rectangle 43">
            <a:extLst>
              <a:ext uri="{FF2B5EF4-FFF2-40B4-BE49-F238E27FC236}">
                <a16:creationId xmlns:a16="http://schemas.microsoft.com/office/drawing/2014/main" id="{077663AC-7D89-4EB5-954F-B78216F88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3075" y="1847851"/>
            <a:ext cx="247650" cy="180975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>
              <a:latin typeface="Comic Sans MS" panose="030F0702030302020204" pitchFamily="66" charset="0"/>
            </a:endParaRPr>
          </a:p>
        </p:txBody>
      </p:sp>
      <p:sp>
        <p:nvSpPr>
          <p:cNvPr id="33825" name="Text Box 44">
            <a:extLst>
              <a:ext uri="{FF2B5EF4-FFF2-40B4-BE49-F238E27FC236}">
                <a16:creationId xmlns:a16="http://schemas.microsoft.com/office/drawing/2014/main" id="{9267C5AA-51C6-411F-8E24-673CCCFFB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5200" y="1751014"/>
            <a:ext cx="1041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latin typeface="Arial" panose="020B0604020202020204" pitchFamily="34" charset="0"/>
              </a:rPr>
              <a:t>223.1.2.1</a:t>
            </a:r>
            <a:endParaRPr lang="en-US" altLang="it-IT" sz="1800">
              <a:latin typeface="Comic Sans MS" panose="030F0702030302020204" pitchFamily="66" charset="0"/>
            </a:endParaRPr>
          </a:p>
        </p:txBody>
      </p:sp>
      <p:sp>
        <p:nvSpPr>
          <p:cNvPr id="33826" name="Line 45">
            <a:extLst>
              <a:ext uri="{FF2B5EF4-FFF2-40B4-BE49-F238E27FC236}">
                <a16:creationId xmlns:a16="http://schemas.microsoft.com/office/drawing/2014/main" id="{674C0B9E-03FF-4B67-B9BE-AD4B1FBE59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40700" y="2828925"/>
            <a:ext cx="0" cy="12906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3827" name="Line 46">
            <a:extLst>
              <a:ext uri="{FF2B5EF4-FFF2-40B4-BE49-F238E27FC236}">
                <a16:creationId xmlns:a16="http://schemas.microsoft.com/office/drawing/2014/main" id="{FC6D75FB-7A29-4C97-9394-8446413665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31101" y="4110038"/>
            <a:ext cx="11858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3828" name="Line 47">
            <a:extLst>
              <a:ext uri="{FF2B5EF4-FFF2-40B4-BE49-F238E27FC236}">
                <a16:creationId xmlns:a16="http://schemas.microsoft.com/office/drawing/2014/main" id="{6FC65BF0-E00A-4DD3-BFEF-613137020EA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527926" y="4102100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3829" name="Line 48">
            <a:extLst>
              <a:ext uri="{FF2B5EF4-FFF2-40B4-BE49-F238E27FC236}">
                <a16:creationId xmlns:a16="http://schemas.microsoft.com/office/drawing/2014/main" id="{1F855474-07B4-4D8B-B5D2-987028B6FC0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704264" y="4106863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aphicFrame>
        <p:nvGraphicFramePr>
          <p:cNvPr id="33830" name="Object 49">
            <a:extLst>
              <a:ext uri="{FF2B5EF4-FFF2-40B4-BE49-F238E27FC236}">
                <a16:creationId xmlns:a16="http://schemas.microsoft.com/office/drawing/2014/main" id="{FD49BD61-8334-4E5E-8F8F-E38F6BBF6D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89950" y="4265613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9" imgW="1307263" imgH="1084139" progId="MS_ClipArt_Gallery.2">
                  <p:embed/>
                </p:oleObj>
              </mc:Choice>
              <mc:Fallback>
                <p:oleObj name="Clip" r:id="rId9" imgW="1307263" imgH="1084139" progId="MS_ClipArt_Gallery.2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9950" y="4265613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31" name="Object 50">
            <a:extLst>
              <a:ext uri="{FF2B5EF4-FFF2-40B4-BE49-F238E27FC236}">
                <a16:creationId xmlns:a16="http://schemas.microsoft.com/office/drawing/2014/main" id="{198DC850-4440-404E-A14E-8FEAEA8FBD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2650" y="4279900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0" imgW="1307263" imgH="1084139" progId="MS_ClipArt_Gallery.2">
                  <p:embed/>
                </p:oleObj>
              </mc:Choice>
              <mc:Fallback>
                <p:oleObj name="Clip" r:id="rId10" imgW="1307263" imgH="1084139" progId="MS_ClipArt_Gallery.2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2650" y="4279900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32" name="Text Box 51">
            <a:extLst>
              <a:ext uri="{FF2B5EF4-FFF2-40B4-BE49-F238E27FC236}">
                <a16:creationId xmlns:a16="http://schemas.microsoft.com/office/drawing/2014/main" id="{D7DF41BA-C685-4AE6-8712-5E55EDA1D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9025" y="3956050"/>
            <a:ext cx="1041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latin typeface="Arial" panose="020B0604020202020204" pitchFamily="34" charset="0"/>
              </a:rPr>
              <a:t>223.1.3.2</a:t>
            </a:r>
            <a:endParaRPr lang="en-US" altLang="it-IT" sz="1800">
              <a:latin typeface="Comic Sans MS" panose="030F0702030302020204" pitchFamily="66" charset="0"/>
            </a:endParaRPr>
          </a:p>
        </p:txBody>
      </p:sp>
      <p:sp>
        <p:nvSpPr>
          <p:cNvPr id="33833" name="Rectangle 52">
            <a:extLst>
              <a:ext uri="{FF2B5EF4-FFF2-40B4-BE49-F238E27FC236}">
                <a16:creationId xmlns:a16="http://schemas.microsoft.com/office/drawing/2014/main" id="{E4F76E05-50DA-4E7B-BAC0-F0CEE30BE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6" y="3829051"/>
            <a:ext cx="847725" cy="180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>
              <a:latin typeface="Comic Sans MS" panose="030F0702030302020204" pitchFamily="66" charset="0"/>
            </a:endParaRPr>
          </a:p>
        </p:txBody>
      </p:sp>
      <p:sp>
        <p:nvSpPr>
          <p:cNvPr id="33834" name="Text Box 53">
            <a:extLst>
              <a:ext uri="{FF2B5EF4-FFF2-40B4-BE49-F238E27FC236}">
                <a16:creationId xmlns:a16="http://schemas.microsoft.com/office/drawing/2014/main" id="{BCAAAFCC-FCD3-415C-8B34-07A37765A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2563" y="3994150"/>
            <a:ext cx="1041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latin typeface="Arial" panose="020B0604020202020204" pitchFamily="34" charset="0"/>
              </a:rPr>
              <a:t>223.1.3.1</a:t>
            </a:r>
            <a:endParaRPr lang="en-US" altLang="it-IT" sz="1800">
              <a:latin typeface="Comic Sans MS" panose="030F0702030302020204" pitchFamily="66" charset="0"/>
            </a:endParaRPr>
          </a:p>
        </p:txBody>
      </p:sp>
      <p:sp>
        <p:nvSpPr>
          <p:cNvPr id="33835" name="Rectangle 54">
            <a:extLst>
              <a:ext uri="{FF2B5EF4-FFF2-40B4-BE49-F238E27FC236}">
                <a16:creationId xmlns:a16="http://schemas.microsoft.com/office/drawing/2014/main" id="{75465671-4650-4807-BCAC-D23E5CE0F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2962276"/>
            <a:ext cx="128588" cy="180975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>
              <a:latin typeface="Comic Sans MS" panose="030F0702030302020204" pitchFamily="66" charset="0"/>
            </a:endParaRPr>
          </a:p>
        </p:txBody>
      </p:sp>
      <p:sp>
        <p:nvSpPr>
          <p:cNvPr id="33836" name="Text Box 55">
            <a:extLst>
              <a:ext uri="{FF2B5EF4-FFF2-40B4-BE49-F238E27FC236}">
                <a16:creationId xmlns:a16="http://schemas.microsoft.com/office/drawing/2014/main" id="{B845158A-B369-45B7-870A-9B16C8394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051" y="2922589"/>
            <a:ext cx="11541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latin typeface="Arial" panose="020B0604020202020204" pitchFamily="34" charset="0"/>
              </a:rPr>
              <a:t>223.1.3.27</a:t>
            </a:r>
            <a:endParaRPr lang="en-US" altLang="it-IT" sz="1800">
              <a:latin typeface="Comic Sans MS" panose="030F0702030302020204" pitchFamily="66" charset="0"/>
            </a:endParaRPr>
          </a:p>
        </p:txBody>
      </p:sp>
      <p:sp>
        <p:nvSpPr>
          <p:cNvPr id="33837" name="Text Box 56">
            <a:extLst>
              <a:ext uri="{FF2B5EF4-FFF2-40B4-BE49-F238E27FC236}">
                <a16:creationId xmlns:a16="http://schemas.microsoft.com/office/drawing/2014/main" id="{ECCDD4C1-2C8B-47B6-9B16-32B383BCF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4425" y="5051425"/>
            <a:ext cx="3613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>
                <a:latin typeface="Comic Sans MS" panose="030F0702030302020204" pitchFamily="66" charset="0"/>
              </a:rPr>
              <a:t>network consisting of 3 subnets</a:t>
            </a:r>
          </a:p>
        </p:txBody>
      </p:sp>
      <p:sp>
        <p:nvSpPr>
          <p:cNvPr id="33838" name="Text Box 57">
            <a:extLst>
              <a:ext uri="{FF2B5EF4-FFF2-40B4-BE49-F238E27FC236}">
                <a16:creationId xmlns:a16="http://schemas.microsoft.com/office/drawing/2014/main" id="{5A2CC202-D4E0-4B61-A039-586BE69E4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6125" y="3432175"/>
            <a:ext cx="9096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>
                <a:solidFill>
                  <a:srgbClr val="FF0000"/>
                </a:solidFill>
                <a:latin typeface="Comic Sans MS" panose="030F0702030302020204" pitchFamily="66" charset="0"/>
              </a:rPr>
              <a:t>subnet</a:t>
            </a:r>
          </a:p>
        </p:txBody>
      </p:sp>
      <p:sp>
        <p:nvSpPr>
          <p:cNvPr id="33839" name="Line 58">
            <a:extLst>
              <a:ext uri="{FF2B5EF4-FFF2-40B4-BE49-F238E27FC236}">
                <a16:creationId xmlns:a16="http://schemas.microsoft.com/office/drawing/2014/main" id="{9D1F76E9-3E73-47F0-853A-F9414875BC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29600" y="3695700"/>
            <a:ext cx="17145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egnaposto piè di pagina 5">
            <a:extLst>
              <a:ext uri="{FF2B5EF4-FFF2-40B4-BE49-F238E27FC236}">
                <a16:creationId xmlns:a16="http://schemas.microsoft.com/office/drawing/2014/main" id="{A7E6174D-ED57-4DDB-B514-4EB8DA782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Comic Sans MS" panose="030F0702030302020204" pitchFamily="66" charset="0"/>
              </a:rPr>
              <a:t>Network Layer</a:t>
            </a:r>
            <a:endParaRPr lang="en-US" altLang="it-IT" sz="1400">
              <a:latin typeface="Times New Roman" panose="02020603050405020304" pitchFamily="18" charset="0"/>
            </a:endParaRPr>
          </a:p>
        </p:txBody>
      </p:sp>
      <p:sp>
        <p:nvSpPr>
          <p:cNvPr id="35843" name="Segnaposto numero diapositiva 6">
            <a:extLst>
              <a:ext uri="{FF2B5EF4-FFF2-40B4-BE49-F238E27FC236}">
                <a16:creationId xmlns:a16="http://schemas.microsoft.com/office/drawing/2014/main" id="{1DA244D6-69F6-4381-BF4B-046DF2844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Comic Sans MS" panose="030F0702030302020204" pitchFamily="66" charset="0"/>
              </a:rPr>
              <a:t>4-</a:t>
            </a:r>
            <a:fld id="{5F032CE5-A7EE-47B1-A17D-68DB92AD9A30}" type="slidenum">
              <a:rPr lang="en-US" altLang="it-IT" sz="1400"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it-IT" sz="1400">
              <a:latin typeface="Comic Sans MS" panose="030F0702030302020204" pitchFamily="66" charset="0"/>
            </a:endParaRPr>
          </a:p>
        </p:txBody>
      </p:sp>
      <p:sp>
        <p:nvSpPr>
          <p:cNvPr id="35844" name="Rectangle 5">
            <a:extLst>
              <a:ext uri="{FF2B5EF4-FFF2-40B4-BE49-F238E27FC236}">
                <a16:creationId xmlns:a16="http://schemas.microsoft.com/office/drawing/2014/main" id="{5FFD0A68-6A65-4302-964E-4D970F4405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27239" y="155575"/>
            <a:ext cx="5208587" cy="1143000"/>
          </a:xfrm>
        </p:spPr>
        <p:txBody>
          <a:bodyPr/>
          <a:lstStyle/>
          <a:p>
            <a:r>
              <a:rPr lang="en-US" altLang="it-IT"/>
              <a:t>Sottoreti</a:t>
            </a:r>
          </a:p>
        </p:txBody>
      </p:sp>
      <p:sp>
        <p:nvSpPr>
          <p:cNvPr id="35845" name="Rectangle 6">
            <a:extLst>
              <a:ext uri="{FF2B5EF4-FFF2-40B4-BE49-F238E27FC236}">
                <a16:creationId xmlns:a16="http://schemas.microsoft.com/office/drawing/2014/main" id="{8878D433-5F94-4F00-B621-536EC4C9E60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000250" y="1333500"/>
            <a:ext cx="3695700" cy="4648200"/>
          </a:xfrm>
        </p:spPr>
        <p:txBody>
          <a:bodyPr/>
          <a:lstStyle/>
          <a:p>
            <a:endParaRPr lang="en-US" altLang="it-IT" sz="2400"/>
          </a:p>
          <a:p>
            <a:endParaRPr lang="en-US" altLang="it-IT" sz="2400"/>
          </a:p>
        </p:txBody>
      </p:sp>
      <p:grpSp>
        <p:nvGrpSpPr>
          <p:cNvPr id="35846" name="Group 59">
            <a:extLst>
              <a:ext uri="{FF2B5EF4-FFF2-40B4-BE49-F238E27FC236}">
                <a16:creationId xmlns:a16="http://schemas.microsoft.com/office/drawing/2014/main" id="{85092DE9-75A2-4EB7-91DE-21ED801C6093}"/>
              </a:ext>
            </a:extLst>
          </p:cNvPr>
          <p:cNvGrpSpPr>
            <a:grpSpLocks/>
          </p:cNvGrpSpPr>
          <p:nvPr/>
        </p:nvGrpSpPr>
        <p:grpSpPr bwMode="auto">
          <a:xfrm>
            <a:off x="6030914" y="460375"/>
            <a:ext cx="4422775" cy="4414838"/>
            <a:chOff x="2758" y="589"/>
            <a:chExt cx="2786" cy="2781"/>
          </a:xfrm>
        </p:grpSpPr>
        <p:sp>
          <p:nvSpPr>
            <p:cNvPr id="35849" name="Freeform 2">
              <a:extLst>
                <a:ext uri="{FF2B5EF4-FFF2-40B4-BE49-F238E27FC236}">
                  <a16:creationId xmlns:a16="http://schemas.microsoft.com/office/drawing/2014/main" id="{8E307DFD-6A59-4F29-9E40-65F1D1F6B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8" y="731"/>
              <a:ext cx="1223" cy="1291"/>
            </a:xfrm>
            <a:custGeom>
              <a:avLst/>
              <a:gdLst>
                <a:gd name="T0" fmla="*/ 1201 w 1223"/>
                <a:gd name="T1" fmla="*/ 756 h 1291"/>
                <a:gd name="T2" fmla="*/ 702 w 1223"/>
                <a:gd name="T3" fmla="*/ 670 h 1291"/>
                <a:gd name="T4" fmla="*/ 608 w 1223"/>
                <a:gd name="T5" fmla="*/ 103 h 1291"/>
                <a:gd name="T6" fmla="*/ 335 w 1223"/>
                <a:gd name="T7" fmla="*/ 52 h 1291"/>
                <a:gd name="T8" fmla="*/ 65 w 1223"/>
                <a:gd name="T9" fmla="*/ 82 h 1291"/>
                <a:gd name="T10" fmla="*/ 41 w 1223"/>
                <a:gd name="T11" fmla="*/ 544 h 1291"/>
                <a:gd name="T12" fmla="*/ 38 w 1223"/>
                <a:gd name="T13" fmla="*/ 751 h 1291"/>
                <a:gd name="T14" fmla="*/ 23 w 1223"/>
                <a:gd name="T15" fmla="*/ 940 h 1291"/>
                <a:gd name="T16" fmla="*/ 17 w 1223"/>
                <a:gd name="T17" fmla="*/ 1114 h 1291"/>
                <a:gd name="T18" fmla="*/ 128 w 1223"/>
                <a:gd name="T19" fmla="*/ 1219 h 1291"/>
                <a:gd name="T20" fmla="*/ 602 w 1223"/>
                <a:gd name="T21" fmla="*/ 1243 h 1291"/>
                <a:gd name="T22" fmla="*/ 686 w 1223"/>
                <a:gd name="T23" fmla="*/ 930 h 1291"/>
                <a:gd name="T24" fmla="*/ 1177 w 1223"/>
                <a:gd name="T25" fmla="*/ 916 h 1291"/>
                <a:gd name="T26" fmla="*/ 1201 w 1223"/>
                <a:gd name="T27" fmla="*/ 756 h 129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23"/>
                <a:gd name="T43" fmla="*/ 0 h 1291"/>
                <a:gd name="T44" fmla="*/ 1223 w 1223"/>
                <a:gd name="T45" fmla="*/ 1291 h 129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23" h="1291">
                  <a:moveTo>
                    <a:pt x="1201" y="756"/>
                  </a:moveTo>
                  <a:cubicBezTo>
                    <a:pt x="1180" y="640"/>
                    <a:pt x="798" y="744"/>
                    <a:pt x="702" y="670"/>
                  </a:cubicBezTo>
                  <a:cubicBezTo>
                    <a:pt x="603" y="561"/>
                    <a:pt x="669" y="206"/>
                    <a:pt x="608" y="103"/>
                  </a:cubicBezTo>
                  <a:cubicBezTo>
                    <a:pt x="547" y="0"/>
                    <a:pt x="425" y="55"/>
                    <a:pt x="335" y="52"/>
                  </a:cubicBezTo>
                  <a:cubicBezTo>
                    <a:pt x="245" y="49"/>
                    <a:pt x="114" y="0"/>
                    <a:pt x="65" y="82"/>
                  </a:cubicBezTo>
                  <a:cubicBezTo>
                    <a:pt x="16" y="164"/>
                    <a:pt x="45" y="433"/>
                    <a:pt x="41" y="544"/>
                  </a:cubicBezTo>
                  <a:cubicBezTo>
                    <a:pt x="37" y="655"/>
                    <a:pt x="41" y="685"/>
                    <a:pt x="38" y="751"/>
                  </a:cubicBezTo>
                  <a:cubicBezTo>
                    <a:pt x="35" y="817"/>
                    <a:pt x="26" y="880"/>
                    <a:pt x="23" y="940"/>
                  </a:cubicBezTo>
                  <a:cubicBezTo>
                    <a:pt x="20" y="1000"/>
                    <a:pt x="0" y="1068"/>
                    <a:pt x="17" y="1114"/>
                  </a:cubicBezTo>
                  <a:cubicBezTo>
                    <a:pt x="34" y="1160"/>
                    <a:pt x="31" y="1198"/>
                    <a:pt x="128" y="1219"/>
                  </a:cubicBezTo>
                  <a:cubicBezTo>
                    <a:pt x="225" y="1240"/>
                    <a:pt x="509" y="1291"/>
                    <a:pt x="602" y="1243"/>
                  </a:cubicBezTo>
                  <a:cubicBezTo>
                    <a:pt x="695" y="1195"/>
                    <a:pt x="590" y="984"/>
                    <a:pt x="686" y="930"/>
                  </a:cubicBezTo>
                  <a:cubicBezTo>
                    <a:pt x="782" y="876"/>
                    <a:pt x="1091" y="945"/>
                    <a:pt x="1177" y="916"/>
                  </a:cubicBezTo>
                  <a:cubicBezTo>
                    <a:pt x="1208" y="864"/>
                    <a:pt x="1223" y="871"/>
                    <a:pt x="1201" y="75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5850" name="Freeform 3">
              <a:extLst>
                <a:ext uri="{FF2B5EF4-FFF2-40B4-BE49-F238E27FC236}">
                  <a16:creationId xmlns:a16="http://schemas.microsoft.com/office/drawing/2014/main" id="{34F1E2F1-B14C-41A6-B9D5-5D307A7BB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3" y="912"/>
              <a:ext cx="1201" cy="1234"/>
            </a:xfrm>
            <a:custGeom>
              <a:avLst/>
              <a:gdLst>
                <a:gd name="T0" fmla="*/ 25 w 1201"/>
                <a:gd name="T1" fmla="*/ 709 h 1234"/>
                <a:gd name="T2" fmla="*/ 526 w 1201"/>
                <a:gd name="T3" fmla="*/ 780 h 1234"/>
                <a:gd name="T4" fmla="*/ 613 w 1201"/>
                <a:gd name="T5" fmla="*/ 1134 h 1234"/>
                <a:gd name="T6" fmla="*/ 946 w 1201"/>
                <a:gd name="T7" fmla="*/ 1230 h 1234"/>
                <a:gd name="T8" fmla="*/ 1171 w 1201"/>
                <a:gd name="T9" fmla="*/ 1107 h 1234"/>
                <a:gd name="T10" fmla="*/ 1126 w 1201"/>
                <a:gd name="T11" fmla="*/ 894 h 1234"/>
                <a:gd name="T12" fmla="*/ 1114 w 1201"/>
                <a:gd name="T13" fmla="*/ 693 h 1234"/>
                <a:gd name="T14" fmla="*/ 1099 w 1201"/>
                <a:gd name="T15" fmla="*/ 423 h 1234"/>
                <a:gd name="T16" fmla="*/ 1141 w 1201"/>
                <a:gd name="T17" fmla="*/ 216 h 1234"/>
                <a:gd name="T18" fmla="*/ 1102 w 1201"/>
                <a:gd name="T19" fmla="*/ 33 h 1234"/>
                <a:gd name="T20" fmla="*/ 646 w 1201"/>
                <a:gd name="T21" fmla="*/ 81 h 1234"/>
                <a:gd name="T22" fmla="*/ 535 w 1201"/>
                <a:gd name="T23" fmla="*/ 519 h 1234"/>
                <a:gd name="T24" fmla="*/ 44 w 1201"/>
                <a:gd name="T25" fmla="*/ 548 h 1234"/>
                <a:gd name="T26" fmla="*/ 25 w 1201"/>
                <a:gd name="T27" fmla="*/ 709 h 12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01"/>
                <a:gd name="T43" fmla="*/ 0 h 1234"/>
                <a:gd name="T44" fmla="*/ 1201 w 1201"/>
                <a:gd name="T45" fmla="*/ 1234 h 123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01" h="1234">
                  <a:moveTo>
                    <a:pt x="25" y="709"/>
                  </a:moveTo>
                  <a:cubicBezTo>
                    <a:pt x="49" y="824"/>
                    <a:pt x="428" y="709"/>
                    <a:pt x="526" y="780"/>
                  </a:cubicBezTo>
                  <a:cubicBezTo>
                    <a:pt x="624" y="851"/>
                    <a:pt x="543" y="1059"/>
                    <a:pt x="613" y="1134"/>
                  </a:cubicBezTo>
                  <a:cubicBezTo>
                    <a:pt x="683" y="1209"/>
                    <a:pt x="853" y="1234"/>
                    <a:pt x="946" y="1230"/>
                  </a:cubicBezTo>
                  <a:cubicBezTo>
                    <a:pt x="1039" y="1226"/>
                    <a:pt x="1141" y="1163"/>
                    <a:pt x="1171" y="1107"/>
                  </a:cubicBezTo>
                  <a:cubicBezTo>
                    <a:pt x="1201" y="1051"/>
                    <a:pt x="1135" y="963"/>
                    <a:pt x="1126" y="894"/>
                  </a:cubicBezTo>
                  <a:cubicBezTo>
                    <a:pt x="1117" y="825"/>
                    <a:pt x="1119" y="772"/>
                    <a:pt x="1114" y="693"/>
                  </a:cubicBezTo>
                  <a:cubicBezTo>
                    <a:pt x="1109" y="614"/>
                    <a:pt x="1095" y="502"/>
                    <a:pt x="1099" y="423"/>
                  </a:cubicBezTo>
                  <a:cubicBezTo>
                    <a:pt x="1103" y="344"/>
                    <a:pt x="1141" y="281"/>
                    <a:pt x="1141" y="216"/>
                  </a:cubicBezTo>
                  <a:cubicBezTo>
                    <a:pt x="1141" y="151"/>
                    <a:pt x="1185" y="56"/>
                    <a:pt x="1102" y="33"/>
                  </a:cubicBezTo>
                  <a:cubicBezTo>
                    <a:pt x="1019" y="10"/>
                    <a:pt x="740" y="0"/>
                    <a:pt x="646" y="81"/>
                  </a:cubicBezTo>
                  <a:cubicBezTo>
                    <a:pt x="552" y="162"/>
                    <a:pt x="635" y="441"/>
                    <a:pt x="535" y="519"/>
                  </a:cubicBezTo>
                  <a:cubicBezTo>
                    <a:pt x="435" y="597"/>
                    <a:pt x="129" y="516"/>
                    <a:pt x="44" y="548"/>
                  </a:cubicBezTo>
                  <a:cubicBezTo>
                    <a:pt x="15" y="601"/>
                    <a:pt x="0" y="594"/>
                    <a:pt x="25" y="709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5851" name="Freeform 4">
              <a:extLst>
                <a:ext uri="{FF2B5EF4-FFF2-40B4-BE49-F238E27FC236}">
                  <a16:creationId xmlns:a16="http://schemas.microsoft.com/office/drawing/2014/main" id="{9B534690-BFA4-4721-85F4-1413118F5A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4" y="1815"/>
              <a:ext cx="1286" cy="1247"/>
            </a:xfrm>
            <a:custGeom>
              <a:avLst/>
              <a:gdLst>
                <a:gd name="T0" fmla="*/ 587 w 1286"/>
                <a:gd name="T1" fmla="*/ 30 h 1247"/>
                <a:gd name="T2" fmla="*/ 509 w 1286"/>
                <a:gd name="T3" fmla="*/ 618 h 1247"/>
                <a:gd name="T4" fmla="*/ 77 w 1286"/>
                <a:gd name="T5" fmla="*/ 909 h 1247"/>
                <a:gd name="T6" fmla="*/ 47 w 1286"/>
                <a:gd name="T7" fmla="*/ 1095 h 1247"/>
                <a:gd name="T8" fmla="*/ 140 w 1286"/>
                <a:gd name="T9" fmla="*/ 1224 h 1247"/>
                <a:gd name="T10" fmla="*/ 461 w 1286"/>
                <a:gd name="T11" fmla="*/ 1209 h 1247"/>
                <a:gd name="T12" fmla="*/ 692 w 1286"/>
                <a:gd name="T13" fmla="*/ 1209 h 1247"/>
                <a:gd name="T14" fmla="*/ 1190 w 1286"/>
                <a:gd name="T15" fmla="*/ 1227 h 1247"/>
                <a:gd name="T16" fmla="*/ 1271 w 1286"/>
                <a:gd name="T17" fmla="*/ 1089 h 1247"/>
                <a:gd name="T18" fmla="*/ 1139 w 1286"/>
                <a:gd name="T19" fmla="*/ 741 h 1247"/>
                <a:gd name="T20" fmla="*/ 800 w 1286"/>
                <a:gd name="T21" fmla="*/ 627 h 1247"/>
                <a:gd name="T22" fmla="*/ 749 w 1286"/>
                <a:gd name="T23" fmla="*/ 42 h 1247"/>
                <a:gd name="T24" fmla="*/ 587 w 1286"/>
                <a:gd name="T25" fmla="*/ 30 h 124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86"/>
                <a:gd name="T40" fmla="*/ 0 h 1247"/>
                <a:gd name="T41" fmla="*/ 1286 w 1286"/>
                <a:gd name="T42" fmla="*/ 1247 h 124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86" h="1247">
                  <a:moveTo>
                    <a:pt x="587" y="30"/>
                  </a:moveTo>
                  <a:cubicBezTo>
                    <a:pt x="473" y="60"/>
                    <a:pt x="601" y="475"/>
                    <a:pt x="509" y="618"/>
                  </a:cubicBezTo>
                  <a:cubicBezTo>
                    <a:pt x="424" y="765"/>
                    <a:pt x="154" y="830"/>
                    <a:pt x="77" y="909"/>
                  </a:cubicBezTo>
                  <a:cubicBezTo>
                    <a:pt x="0" y="988"/>
                    <a:pt x="37" y="1043"/>
                    <a:pt x="47" y="1095"/>
                  </a:cubicBezTo>
                  <a:cubicBezTo>
                    <a:pt x="57" y="1147"/>
                    <a:pt x="71" y="1205"/>
                    <a:pt x="140" y="1224"/>
                  </a:cubicBezTo>
                  <a:cubicBezTo>
                    <a:pt x="209" y="1243"/>
                    <a:pt x="369" y="1212"/>
                    <a:pt x="461" y="1209"/>
                  </a:cubicBezTo>
                  <a:cubicBezTo>
                    <a:pt x="553" y="1206"/>
                    <a:pt x="571" y="1206"/>
                    <a:pt x="692" y="1209"/>
                  </a:cubicBezTo>
                  <a:cubicBezTo>
                    <a:pt x="813" y="1212"/>
                    <a:pt x="1094" y="1247"/>
                    <a:pt x="1190" y="1227"/>
                  </a:cubicBezTo>
                  <a:cubicBezTo>
                    <a:pt x="1286" y="1207"/>
                    <a:pt x="1279" y="1170"/>
                    <a:pt x="1271" y="1089"/>
                  </a:cubicBezTo>
                  <a:cubicBezTo>
                    <a:pt x="1263" y="1008"/>
                    <a:pt x="1217" y="818"/>
                    <a:pt x="1139" y="741"/>
                  </a:cubicBezTo>
                  <a:cubicBezTo>
                    <a:pt x="1061" y="664"/>
                    <a:pt x="865" y="743"/>
                    <a:pt x="800" y="627"/>
                  </a:cubicBezTo>
                  <a:cubicBezTo>
                    <a:pt x="735" y="511"/>
                    <a:pt x="785" y="142"/>
                    <a:pt x="749" y="42"/>
                  </a:cubicBezTo>
                  <a:cubicBezTo>
                    <a:pt x="695" y="15"/>
                    <a:pt x="701" y="0"/>
                    <a:pt x="587" y="30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graphicFrame>
          <p:nvGraphicFramePr>
            <p:cNvPr id="35852" name="Object 7">
              <a:extLst>
                <a:ext uri="{FF2B5EF4-FFF2-40B4-BE49-F238E27FC236}">
                  <a16:creationId xmlns:a16="http://schemas.microsoft.com/office/drawing/2014/main" id="{C93E487C-88A1-498A-BCB0-6891CDBD9A5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07" y="797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1307263" imgH="1084139" progId="MS_ClipArt_Gallery.2">
                    <p:embed/>
                  </p:oleObj>
                </mc:Choice>
                <mc:Fallback>
                  <p:oleObj name="Clip" r:id="rId3" imgW="1307263" imgH="1084139" progId="MS_ClipArt_Gallery.2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7" y="797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53" name="Line 8">
              <a:extLst>
                <a:ext uri="{FF2B5EF4-FFF2-40B4-BE49-F238E27FC236}">
                  <a16:creationId xmlns:a16="http://schemas.microsoft.com/office/drawing/2014/main" id="{ECA4222C-25C9-4ECF-BB69-28BE255D3A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0" y="1032"/>
              <a:ext cx="17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5854" name="Line 9">
              <a:extLst>
                <a:ext uri="{FF2B5EF4-FFF2-40B4-BE49-F238E27FC236}">
                  <a16:creationId xmlns:a16="http://schemas.microsoft.com/office/drawing/2014/main" id="{2924DA2B-622F-4254-9B42-BE4F228D4E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43" y="1023"/>
              <a:ext cx="0" cy="8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5855" name="Line 10">
              <a:extLst>
                <a:ext uri="{FF2B5EF4-FFF2-40B4-BE49-F238E27FC236}">
                  <a16:creationId xmlns:a16="http://schemas.microsoft.com/office/drawing/2014/main" id="{D6E8744C-B6E6-4624-857E-F99DFFCB05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0" y="1438"/>
              <a:ext cx="175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5856" name="Line 11">
              <a:extLst>
                <a:ext uri="{FF2B5EF4-FFF2-40B4-BE49-F238E27FC236}">
                  <a16:creationId xmlns:a16="http://schemas.microsoft.com/office/drawing/2014/main" id="{3811B705-9100-4B14-AA17-571CE54B6C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6" y="1833"/>
              <a:ext cx="17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graphicFrame>
          <p:nvGraphicFramePr>
            <p:cNvPr id="35857" name="Object 12">
              <a:extLst>
                <a:ext uri="{FF2B5EF4-FFF2-40B4-BE49-F238E27FC236}">
                  <a16:creationId xmlns:a16="http://schemas.microsoft.com/office/drawing/2014/main" id="{209B8CD4-C5FC-417A-A013-40D40D3AC02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07" y="1217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1307263" imgH="1084139" progId="MS_ClipArt_Gallery.2">
                    <p:embed/>
                  </p:oleObj>
                </mc:Choice>
                <mc:Fallback>
                  <p:oleObj name="Clip" r:id="rId5" imgW="1307263" imgH="1084139" progId="MS_ClipArt_Gallery.2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7" y="1217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8" name="Object 13">
              <a:extLst>
                <a:ext uri="{FF2B5EF4-FFF2-40B4-BE49-F238E27FC236}">
                  <a16:creationId xmlns:a16="http://schemas.microsoft.com/office/drawing/2014/main" id="{9BDEB77D-B504-481F-B6C3-7620C54B84D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07" y="1601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6" imgW="1307263" imgH="1084139" progId="MS_ClipArt_Gallery.2">
                    <p:embed/>
                  </p:oleObj>
                </mc:Choice>
                <mc:Fallback>
                  <p:oleObj name="Clip" r:id="rId6" imgW="1307263" imgH="1084139" progId="MS_ClipArt_Gallery.2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7" y="1601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59" name="Line 14">
              <a:extLst>
                <a:ext uri="{FF2B5EF4-FFF2-40B4-BE49-F238E27FC236}">
                  <a16:creationId xmlns:a16="http://schemas.microsoft.com/office/drawing/2014/main" id="{4F38D349-C35D-4330-9213-50ADA3CB21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3" y="1563"/>
              <a:ext cx="652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grpSp>
          <p:nvGrpSpPr>
            <p:cNvPr id="35860" name="Group 15">
              <a:extLst>
                <a:ext uri="{FF2B5EF4-FFF2-40B4-BE49-F238E27FC236}">
                  <a16:creationId xmlns:a16="http://schemas.microsoft.com/office/drawing/2014/main" id="{73EFEE9D-CE45-4E51-8131-F85F6AD80C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7" y="1541"/>
              <a:ext cx="448" cy="240"/>
              <a:chOff x="3600" y="219"/>
              <a:chExt cx="360" cy="175"/>
            </a:xfrm>
          </p:grpSpPr>
          <p:sp>
            <p:nvSpPr>
              <p:cNvPr id="35877" name="Oval 16">
                <a:extLst>
                  <a:ext uri="{FF2B5EF4-FFF2-40B4-BE49-F238E27FC236}">
                    <a16:creationId xmlns:a16="http://schemas.microsoft.com/office/drawing/2014/main" id="{66F09612-82A4-44EA-BA72-659108E8BE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35878" name="Line 17">
                <a:extLst>
                  <a:ext uri="{FF2B5EF4-FFF2-40B4-BE49-F238E27FC236}">
                    <a16:creationId xmlns:a16="http://schemas.microsoft.com/office/drawing/2014/main" id="{5C302146-2A69-4F26-86FF-5C4F210940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5879" name="Line 18">
                <a:extLst>
                  <a:ext uri="{FF2B5EF4-FFF2-40B4-BE49-F238E27FC236}">
                    <a16:creationId xmlns:a16="http://schemas.microsoft.com/office/drawing/2014/main" id="{51F45AA0-6D3D-4756-B255-0ECBCABEAE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5880" name="Rectangle 19">
                <a:extLst>
                  <a:ext uri="{FF2B5EF4-FFF2-40B4-BE49-F238E27FC236}">
                    <a16:creationId xmlns:a16="http://schemas.microsoft.com/office/drawing/2014/main" id="{195D3AEF-5DFA-4847-AFC2-593297FE0D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881" name="Oval 20">
                <a:extLst>
                  <a:ext uri="{FF2B5EF4-FFF2-40B4-BE49-F238E27FC236}">
                    <a16:creationId xmlns:a16="http://schemas.microsoft.com/office/drawing/2014/main" id="{740E073C-FF73-41D4-B048-6DF7A27C5E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Comic Sans MS" panose="030F0702030302020204" pitchFamily="66" charset="0"/>
                </a:endParaRPr>
              </a:p>
            </p:txBody>
          </p:sp>
          <p:grpSp>
            <p:nvGrpSpPr>
              <p:cNvPr id="35882" name="Group 21">
                <a:extLst>
                  <a:ext uri="{FF2B5EF4-FFF2-40B4-BE49-F238E27FC236}">
                    <a16:creationId xmlns:a16="http://schemas.microsoft.com/office/drawing/2014/main" id="{A7880915-D6CD-4E70-A774-564A0EB74E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35887" name="Line 22">
                  <a:extLst>
                    <a:ext uri="{FF2B5EF4-FFF2-40B4-BE49-F238E27FC236}">
                      <a16:creationId xmlns:a16="http://schemas.microsoft.com/office/drawing/2014/main" id="{2E81658F-9F59-4574-8B62-9D91FB9F32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35888" name="Line 23">
                  <a:extLst>
                    <a:ext uri="{FF2B5EF4-FFF2-40B4-BE49-F238E27FC236}">
                      <a16:creationId xmlns:a16="http://schemas.microsoft.com/office/drawing/2014/main" id="{1FCE722F-57CD-4E58-B73F-61A2ECFA1B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35889" name="Line 24">
                  <a:extLst>
                    <a:ext uri="{FF2B5EF4-FFF2-40B4-BE49-F238E27FC236}">
                      <a16:creationId xmlns:a16="http://schemas.microsoft.com/office/drawing/2014/main" id="{6B1235CC-50E6-475C-9644-B468D24684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</p:grpSp>
          <p:grpSp>
            <p:nvGrpSpPr>
              <p:cNvPr id="35883" name="Group 25">
                <a:extLst>
                  <a:ext uri="{FF2B5EF4-FFF2-40B4-BE49-F238E27FC236}">
                    <a16:creationId xmlns:a16="http://schemas.microsoft.com/office/drawing/2014/main" id="{1FB5488F-9928-42B1-8BA5-C0A652F543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35884" name="Line 26">
                  <a:extLst>
                    <a:ext uri="{FF2B5EF4-FFF2-40B4-BE49-F238E27FC236}">
                      <a16:creationId xmlns:a16="http://schemas.microsoft.com/office/drawing/2014/main" id="{D95D43C6-7083-4522-BA7B-074A59E011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35885" name="Line 27">
                  <a:extLst>
                    <a:ext uri="{FF2B5EF4-FFF2-40B4-BE49-F238E27FC236}">
                      <a16:creationId xmlns:a16="http://schemas.microsoft.com/office/drawing/2014/main" id="{55C7EB8C-4CD0-4821-921D-B5C3D6DBC5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35886" name="Line 28">
                  <a:extLst>
                    <a:ext uri="{FF2B5EF4-FFF2-40B4-BE49-F238E27FC236}">
                      <a16:creationId xmlns:a16="http://schemas.microsoft.com/office/drawing/2014/main" id="{AFFD3EB1-E7F3-4DC6-84E8-B84979CEFC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</p:grpSp>
        </p:grpSp>
        <p:sp>
          <p:nvSpPr>
            <p:cNvPr id="35861" name="Text Box 33">
              <a:extLst>
                <a:ext uri="{FF2B5EF4-FFF2-40B4-BE49-F238E27FC236}">
                  <a16:creationId xmlns:a16="http://schemas.microsoft.com/office/drawing/2014/main" id="{40F534F2-7781-4606-BA80-C4917A13CA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589"/>
              <a:ext cx="83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>
                  <a:latin typeface="Arial" panose="020B0604020202020204" pitchFamily="34" charset="0"/>
                </a:rPr>
                <a:t>223.1.1.0/24</a:t>
              </a:r>
              <a:endParaRPr lang="en-US" altLang="it-IT" sz="1800">
                <a:latin typeface="Comic Sans MS" panose="030F0702030302020204" pitchFamily="66" charset="0"/>
              </a:endParaRPr>
            </a:p>
          </p:txBody>
        </p:sp>
        <p:sp>
          <p:nvSpPr>
            <p:cNvPr id="35862" name="Line 34">
              <a:extLst>
                <a:ext uri="{FF2B5EF4-FFF2-40B4-BE49-F238E27FC236}">
                  <a16:creationId xmlns:a16="http://schemas.microsoft.com/office/drawing/2014/main" id="{C7E4ED72-614A-43D5-A74B-3688404D13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8" y="1569"/>
              <a:ext cx="64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5863" name="Text Box 35">
              <a:extLst>
                <a:ext uri="{FF2B5EF4-FFF2-40B4-BE49-F238E27FC236}">
                  <a16:creationId xmlns:a16="http://schemas.microsoft.com/office/drawing/2014/main" id="{72042AD8-0F84-41A5-919F-51385FB0D2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8" y="672"/>
              <a:ext cx="83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>
                  <a:latin typeface="Arial" panose="020B0604020202020204" pitchFamily="34" charset="0"/>
                </a:rPr>
                <a:t>223.1.2.0/24</a:t>
              </a:r>
              <a:endParaRPr lang="en-US" altLang="it-IT" sz="1800">
                <a:latin typeface="Comic Sans MS" panose="030F0702030302020204" pitchFamily="66" charset="0"/>
              </a:endParaRPr>
            </a:p>
          </p:txBody>
        </p:sp>
        <p:sp>
          <p:nvSpPr>
            <p:cNvPr id="35864" name="Line 36">
              <a:extLst>
                <a:ext uri="{FF2B5EF4-FFF2-40B4-BE49-F238E27FC236}">
                  <a16:creationId xmlns:a16="http://schemas.microsoft.com/office/drawing/2014/main" id="{F1271203-D8BB-488A-83A2-02DFB36FF3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63" y="1131"/>
              <a:ext cx="0" cy="8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graphicFrame>
          <p:nvGraphicFramePr>
            <p:cNvPr id="35865" name="Object 37">
              <a:extLst>
                <a:ext uri="{FF2B5EF4-FFF2-40B4-BE49-F238E27FC236}">
                  <a16:creationId xmlns:a16="http://schemas.microsoft.com/office/drawing/2014/main" id="{B6B9E2DA-4DE6-46AE-B048-97437C671C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75" y="947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7" imgW="1307263" imgH="1084139" progId="MS_ClipArt_Gallery.2">
                    <p:embed/>
                  </p:oleObj>
                </mc:Choice>
                <mc:Fallback>
                  <p:oleObj name="Clip" r:id="rId7" imgW="1307263" imgH="1084139" progId="MS_ClipArt_Gallery.2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5" y="947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66" name="Line 38">
              <a:extLst>
                <a:ext uri="{FF2B5EF4-FFF2-40B4-BE49-F238E27FC236}">
                  <a16:creationId xmlns:a16="http://schemas.microsoft.com/office/drawing/2014/main" id="{79923306-2790-4EFA-917F-177CDF7C35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3" y="1134"/>
              <a:ext cx="148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graphicFrame>
          <p:nvGraphicFramePr>
            <p:cNvPr id="35867" name="Object 39">
              <a:extLst>
                <a:ext uri="{FF2B5EF4-FFF2-40B4-BE49-F238E27FC236}">
                  <a16:creationId xmlns:a16="http://schemas.microsoft.com/office/drawing/2014/main" id="{6EB54139-74A0-447A-AB25-0547452CA2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78" y="1817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8" imgW="1307263" imgH="1084139" progId="MS_ClipArt_Gallery.2">
                    <p:embed/>
                  </p:oleObj>
                </mc:Choice>
                <mc:Fallback>
                  <p:oleObj name="Clip" r:id="rId8" imgW="1307263" imgH="1084139" progId="MS_ClipArt_Gallery.2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8" y="1817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68" name="Line 40">
              <a:extLst>
                <a:ext uri="{FF2B5EF4-FFF2-40B4-BE49-F238E27FC236}">
                  <a16:creationId xmlns:a16="http://schemas.microsoft.com/office/drawing/2014/main" id="{0FFA55D5-B7B6-4323-89CA-8B230A1AC1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3" y="1935"/>
              <a:ext cx="148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5869" name="Line 45">
              <a:extLst>
                <a:ext uri="{FF2B5EF4-FFF2-40B4-BE49-F238E27FC236}">
                  <a16:creationId xmlns:a16="http://schemas.microsoft.com/office/drawing/2014/main" id="{FE43A066-566E-4C0C-A474-A1F9D6738A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68" y="1782"/>
              <a:ext cx="0" cy="8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5870" name="Line 46">
              <a:extLst>
                <a:ext uri="{FF2B5EF4-FFF2-40B4-BE49-F238E27FC236}">
                  <a16:creationId xmlns:a16="http://schemas.microsoft.com/office/drawing/2014/main" id="{A4CC39D0-48B8-4B6F-9E6C-89BCB95FFD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84" y="2589"/>
              <a:ext cx="7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5871" name="Line 47">
              <a:extLst>
                <a:ext uri="{FF2B5EF4-FFF2-40B4-BE49-F238E27FC236}">
                  <a16:creationId xmlns:a16="http://schemas.microsoft.com/office/drawing/2014/main" id="{663776F9-4EE0-4632-AAC4-05C2D7FA82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82" y="2584"/>
              <a:ext cx="2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5872" name="Line 48">
              <a:extLst>
                <a:ext uri="{FF2B5EF4-FFF2-40B4-BE49-F238E27FC236}">
                  <a16:creationId xmlns:a16="http://schemas.microsoft.com/office/drawing/2014/main" id="{D3B13EE9-5740-4826-84CD-855E80CE6F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23" y="2587"/>
              <a:ext cx="2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graphicFrame>
          <p:nvGraphicFramePr>
            <p:cNvPr id="35873" name="Object 49">
              <a:extLst>
                <a:ext uri="{FF2B5EF4-FFF2-40B4-BE49-F238E27FC236}">
                  <a16:creationId xmlns:a16="http://schemas.microsoft.com/office/drawing/2014/main" id="{DCD98F09-9A39-4CE9-8BB5-278673449D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88" y="2687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9" imgW="1307263" imgH="1084139" progId="MS_ClipArt_Gallery.2">
                    <p:embed/>
                  </p:oleObj>
                </mc:Choice>
                <mc:Fallback>
                  <p:oleObj name="Clip" r:id="rId9" imgW="1307263" imgH="1084139" progId="MS_ClipArt_Gallery.2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8" y="2687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74" name="Object 50">
              <a:extLst>
                <a:ext uri="{FF2B5EF4-FFF2-40B4-BE49-F238E27FC236}">
                  <a16:creationId xmlns:a16="http://schemas.microsoft.com/office/drawing/2014/main" id="{F291B06C-8707-405D-BDCB-251B97E963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96" y="2696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0" imgW="1307263" imgH="1084139" progId="MS_ClipArt_Gallery.2">
                    <p:embed/>
                  </p:oleObj>
                </mc:Choice>
                <mc:Fallback>
                  <p:oleObj name="Clip" r:id="rId10" imgW="1307263" imgH="1084139" progId="MS_ClipArt_Gallery.2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6" y="2696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75" name="Text Box 51">
              <a:extLst>
                <a:ext uri="{FF2B5EF4-FFF2-40B4-BE49-F238E27FC236}">
                  <a16:creationId xmlns:a16="http://schemas.microsoft.com/office/drawing/2014/main" id="{3A98FDAD-838D-4D17-8B29-E88734BFA6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9" y="3157"/>
              <a:ext cx="83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>
                  <a:latin typeface="Arial" panose="020B0604020202020204" pitchFamily="34" charset="0"/>
                </a:rPr>
                <a:t>223.1.3.0/24</a:t>
              </a:r>
              <a:endParaRPr lang="en-US" altLang="it-IT" sz="1800">
                <a:latin typeface="Comic Sans MS" panose="030F0702030302020204" pitchFamily="66" charset="0"/>
              </a:endParaRPr>
            </a:p>
          </p:txBody>
        </p:sp>
        <p:sp>
          <p:nvSpPr>
            <p:cNvPr id="35876" name="Rectangle 52">
              <a:extLst>
                <a:ext uri="{FF2B5EF4-FFF2-40B4-BE49-F238E27FC236}">
                  <a16:creationId xmlns:a16="http://schemas.microsoft.com/office/drawing/2014/main" id="{E4C7AC32-D5CD-4D1D-83F5-E5D7B10C6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" y="2412"/>
              <a:ext cx="534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</p:grpSp>
      <p:sp>
        <p:nvSpPr>
          <p:cNvPr id="35847" name="Rectangle 60">
            <a:extLst>
              <a:ext uri="{FF2B5EF4-FFF2-40B4-BE49-F238E27FC236}">
                <a16:creationId xmlns:a16="http://schemas.microsoft.com/office/drawing/2014/main" id="{283421AB-6498-4948-AC27-6C48E2E8028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039938" y="1535113"/>
            <a:ext cx="38100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it-IT" sz="2400" u="sng">
                <a:solidFill>
                  <a:srgbClr val="FF0000"/>
                </a:solidFill>
              </a:rPr>
              <a:t>Ricetta</a:t>
            </a:r>
          </a:p>
          <a:p>
            <a:r>
              <a:rPr lang="en-US" altLang="it-IT" sz="2400"/>
              <a:t>Per determinare le sottoreti di livello più basso, ogni interfaccia viene distaccata dal router.</a:t>
            </a:r>
          </a:p>
          <a:p>
            <a:r>
              <a:rPr lang="en-US" altLang="it-IT" sz="2400"/>
              <a:t>Si creano poi delle “bolle” di sottoreti isolate. Ogni sottorete di livello più basso è detta “dominio di collisione”.</a:t>
            </a:r>
          </a:p>
        </p:txBody>
      </p:sp>
      <p:sp>
        <p:nvSpPr>
          <p:cNvPr id="35848" name="Text Box 61">
            <a:extLst>
              <a:ext uri="{FF2B5EF4-FFF2-40B4-BE49-F238E27FC236}">
                <a16:creationId xmlns:a16="http://schemas.microsoft.com/office/drawing/2014/main" id="{28DF099B-E9D0-46A6-B8F3-7B0CDF330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1201" y="5073651"/>
            <a:ext cx="22891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400">
                <a:latin typeface="Comic Sans MS" panose="030F0702030302020204" pitchFamily="66" charset="0"/>
              </a:rPr>
              <a:t>Maschera di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400">
                <a:latin typeface="Comic Sans MS" panose="030F0702030302020204" pitchFamily="66" charset="0"/>
              </a:rPr>
              <a:t>sottorete: /24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egnaposto piè di pagina 5">
            <a:extLst>
              <a:ext uri="{FF2B5EF4-FFF2-40B4-BE49-F238E27FC236}">
                <a16:creationId xmlns:a16="http://schemas.microsoft.com/office/drawing/2014/main" id="{7473893A-6B52-4A58-8E14-1081FCEB0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Comic Sans MS" panose="030F0702030302020204" pitchFamily="66" charset="0"/>
              </a:rPr>
              <a:t>Network Layer</a:t>
            </a:r>
            <a:endParaRPr lang="en-US" altLang="it-IT" sz="1400">
              <a:latin typeface="Times New Roman" panose="02020603050405020304" pitchFamily="18" charset="0"/>
            </a:endParaRPr>
          </a:p>
        </p:txBody>
      </p:sp>
      <p:sp>
        <p:nvSpPr>
          <p:cNvPr id="37891" name="Segnaposto numero diapositiva 6">
            <a:extLst>
              <a:ext uri="{FF2B5EF4-FFF2-40B4-BE49-F238E27FC236}">
                <a16:creationId xmlns:a16="http://schemas.microsoft.com/office/drawing/2014/main" id="{C29B015B-B3F1-4A1C-9BDC-281C49E66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Comic Sans MS" panose="030F0702030302020204" pitchFamily="66" charset="0"/>
              </a:rPr>
              <a:t>4-</a:t>
            </a:r>
            <a:fld id="{FE453FFA-ACA6-43E1-A66F-EDC823760261}" type="slidenum">
              <a:rPr lang="en-US" altLang="it-IT" sz="1400"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it-IT" sz="1400">
              <a:latin typeface="Comic Sans MS" panose="030F0702030302020204" pitchFamily="66" charset="0"/>
            </a:endParaRPr>
          </a:p>
        </p:txBody>
      </p:sp>
      <p:sp>
        <p:nvSpPr>
          <p:cNvPr id="37892" name="Freeform 2">
            <a:extLst>
              <a:ext uri="{FF2B5EF4-FFF2-40B4-BE49-F238E27FC236}">
                <a16:creationId xmlns:a16="http://schemas.microsoft.com/office/drawing/2014/main" id="{1F5B13B4-38E1-4EDE-B9AE-18F558758101}"/>
              </a:ext>
            </a:extLst>
          </p:cNvPr>
          <p:cNvSpPr>
            <a:spLocks/>
          </p:cNvSpPr>
          <p:nvPr/>
        </p:nvSpPr>
        <p:spPr bwMode="auto">
          <a:xfrm>
            <a:off x="7639051" y="2819401"/>
            <a:ext cx="1268413" cy="1463675"/>
          </a:xfrm>
          <a:custGeom>
            <a:avLst/>
            <a:gdLst>
              <a:gd name="T0" fmla="*/ 2147483646 w 799"/>
              <a:gd name="T1" fmla="*/ 2147483646 h 922"/>
              <a:gd name="T2" fmla="*/ 2147483646 w 799"/>
              <a:gd name="T3" fmla="*/ 2147483646 h 922"/>
              <a:gd name="T4" fmla="*/ 2147483646 w 799"/>
              <a:gd name="T5" fmla="*/ 2147483646 h 922"/>
              <a:gd name="T6" fmla="*/ 2147483646 w 799"/>
              <a:gd name="T7" fmla="*/ 2147483646 h 922"/>
              <a:gd name="T8" fmla="*/ 2147483646 w 799"/>
              <a:gd name="T9" fmla="*/ 2147483646 h 922"/>
              <a:gd name="T10" fmla="*/ 2147483646 w 799"/>
              <a:gd name="T11" fmla="*/ 0 h 922"/>
              <a:gd name="T12" fmla="*/ 2147483646 w 799"/>
              <a:gd name="T13" fmla="*/ 2147483646 h 9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99"/>
              <a:gd name="T22" fmla="*/ 0 h 922"/>
              <a:gd name="T23" fmla="*/ 799 w 799"/>
              <a:gd name="T24" fmla="*/ 922 h 9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99" h="922">
                <a:moveTo>
                  <a:pt x="6" y="66"/>
                </a:moveTo>
                <a:cubicBezTo>
                  <a:pt x="13" y="117"/>
                  <a:pt x="234" y="314"/>
                  <a:pt x="341" y="446"/>
                </a:cubicBezTo>
                <a:cubicBezTo>
                  <a:pt x="448" y="578"/>
                  <a:pt x="577" y="794"/>
                  <a:pt x="648" y="858"/>
                </a:cubicBezTo>
                <a:cubicBezTo>
                  <a:pt x="719" y="922"/>
                  <a:pt x="799" y="912"/>
                  <a:pt x="768" y="828"/>
                </a:cubicBezTo>
                <a:cubicBezTo>
                  <a:pt x="737" y="744"/>
                  <a:pt x="581" y="492"/>
                  <a:pt x="463" y="354"/>
                </a:cubicBezTo>
                <a:cubicBezTo>
                  <a:pt x="345" y="216"/>
                  <a:pt x="136" y="48"/>
                  <a:pt x="60" y="0"/>
                </a:cubicBezTo>
                <a:cubicBezTo>
                  <a:pt x="25" y="47"/>
                  <a:pt x="0" y="15"/>
                  <a:pt x="6" y="6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7893" name="Freeform 3">
            <a:extLst>
              <a:ext uri="{FF2B5EF4-FFF2-40B4-BE49-F238E27FC236}">
                <a16:creationId xmlns:a16="http://schemas.microsoft.com/office/drawing/2014/main" id="{424A010C-629D-4207-BEE1-70467C4CC9A0}"/>
              </a:ext>
            </a:extLst>
          </p:cNvPr>
          <p:cNvSpPr>
            <a:spLocks/>
          </p:cNvSpPr>
          <p:nvPr/>
        </p:nvSpPr>
        <p:spPr bwMode="auto">
          <a:xfrm>
            <a:off x="6343651" y="4330701"/>
            <a:ext cx="2257425" cy="327025"/>
          </a:xfrm>
          <a:custGeom>
            <a:avLst/>
            <a:gdLst>
              <a:gd name="T0" fmla="*/ 2147483646 w 1422"/>
              <a:gd name="T1" fmla="*/ 2147483646 h 206"/>
              <a:gd name="T2" fmla="*/ 2147483646 w 1422"/>
              <a:gd name="T3" fmla="*/ 2147483646 h 206"/>
              <a:gd name="T4" fmla="*/ 2147483646 w 1422"/>
              <a:gd name="T5" fmla="*/ 2147483646 h 206"/>
              <a:gd name="T6" fmla="*/ 2147483646 w 1422"/>
              <a:gd name="T7" fmla="*/ 2147483646 h 206"/>
              <a:gd name="T8" fmla="*/ 2147483646 w 1422"/>
              <a:gd name="T9" fmla="*/ 2147483646 h 206"/>
              <a:gd name="T10" fmla="*/ 2147483646 w 1422"/>
              <a:gd name="T11" fmla="*/ 2147483646 h 206"/>
              <a:gd name="T12" fmla="*/ 2147483646 w 1422"/>
              <a:gd name="T13" fmla="*/ 2147483646 h 2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22"/>
              <a:gd name="T22" fmla="*/ 0 h 206"/>
              <a:gd name="T23" fmla="*/ 1422 w 1422"/>
              <a:gd name="T24" fmla="*/ 206 h 2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22" h="206">
                <a:moveTo>
                  <a:pt x="42" y="176"/>
                </a:moveTo>
                <a:cubicBezTo>
                  <a:pt x="84" y="206"/>
                  <a:pt x="437" y="167"/>
                  <a:pt x="641" y="166"/>
                </a:cubicBezTo>
                <a:cubicBezTo>
                  <a:pt x="845" y="165"/>
                  <a:pt x="1153" y="192"/>
                  <a:pt x="1266" y="170"/>
                </a:cubicBezTo>
                <a:cubicBezTo>
                  <a:pt x="1379" y="148"/>
                  <a:pt x="1422" y="58"/>
                  <a:pt x="1320" y="32"/>
                </a:cubicBezTo>
                <a:cubicBezTo>
                  <a:pt x="1218" y="6"/>
                  <a:pt x="869" y="15"/>
                  <a:pt x="657" y="14"/>
                </a:cubicBezTo>
                <a:cubicBezTo>
                  <a:pt x="445" y="13"/>
                  <a:pt x="147" y="0"/>
                  <a:pt x="45" y="27"/>
                </a:cubicBezTo>
                <a:cubicBezTo>
                  <a:pt x="56" y="84"/>
                  <a:pt x="0" y="146"/>
                  <a:pt x="42" y="17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7894" name="Freeform 4">
            <a:extLst>
              <a:ext uri="{FF2B5EF4-FFF2-40B4-BE49-F238E27FC236}">
                <a16:creationId xmlns:a16="http://schemas.microsoft.com/office/drawing/2014/main" id="{58AF6AE8-2123-409A-BA7F-61BA8665DA29}"/>
              </a:ext>
            </a:extLst>
          </p:cNvPr>
          <p:cNvSpPr>
            <a:spLocks/>
          </p:cNvSpPr>
          <p:nvPr/>
        </p:nvSpPr>
        <p:spPr bwMode="auto">
          <a:xfrm>
            <a:off x="6086476" y="2743201"/>
            <a:ext cx="1158875" cy="1547813"/>
          </a:xfrm>
          <a:custGeom>
            <a:avLst/>
            <a:gdLst>
              <a:gd name="T0" fmla="*/ 2147483646 w 730"/>
              <a:gd name="T1" fmla="*/ 2147483646 h 975"/>
              <a:gd name="T2" fmla="*/ 2147483646 w 730"/>
              <a:gd name="T3" fmla="*/ 2147483646 h 975"/>
              <a:gd name="T4" fmla="*/ 2147483646 w 730"/>
              <a:gd name="T5" fmla="*/ 2147483646 h 975"/>
              <a:gd name="T6" fmla="*/ 2147483646 w 730"/>
              <a:gd name="T7" fmla="*/ 2147483646 h 975"/>
              <a:gd name="T8" fmla="*/ 2147483646 w 730"/>
              <a:gd name="T9" fmla="*/ 2147483646 h 975"/>
              <a:gd name="T10" fmla="*/ 0 w 730"/>
              <a:gd name="T11" fmla="*/ 2147483646 h 975"/>
              <a:gd name="T12" fmla="*/ 2147483646 w 730"/>
              <a:gd name="T13" fmla="*/ 2147483646 h 9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30"/>
              <a:gd name="T22" fmla="*/ 0 h 975"/>
              <a:gd name="T23" fmla="*/ 730 w 730"/>
              <a:gd name="T24" fmla="*/ 975 h 9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30" h="975">
                <a:moveTo>
                  <a:pt x="157" y="952"/>
                </a:moveTo>
                <a:cubicBezTo>
                  <a:pt x="272" y="930"/>
                  <a:pt x="357" y="644"/>
                  <a:pt x="462" y="498"/>
                </a:cubicBezTo>
                <a:cubicBezTo>
                  <a:pt x="554" y="363"/>
                  <a:pt x="686" y="220"/>
                  <a:pt x="708" y="144"/>
                </a:cubicBezTo>
                <a:cubicBezTo>
                  <a:pt x="730" y="68"/>
                  <a:pt x="654" y="0"/>
                  <a:pt x="594" y="42"/>
                </a:cubicBezTo>
                <a:cubicBezTo>
                  <a:pt x="534" y="84"/>
                  <a:pt x="447" y="253"/>
                  <a:pt x="348" y="396"/>
                </a:cubicBezTo>
                <a:cubicBezTo>
                  <a:pt x="249" y="539"/>
                  <a:pt x="32" y="807"/>
                  <a:pt x="0" y="900"/>
                </a:cubicBezTo>
                <a:cubicBezTo>
                  <a:pt x="53" y="924"/>
                  <a:pt x="43" y="975"/>
                  <a:pt x="157" y="952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7895" name="Freeform 5">
            <a:extLst>
              <a:ext uri="{FF2B5EF4-FFF2-40B4-BE49-F238E27FC236}">
                <a16:creationId xmlns:a16="http://schemas.microsoft.com/office/drawing/2014/main" id="{FCAC5006-1AB7-4C9A-A6E3-B585E5E7F022}"/>
              </a:ext>
            </a:extLst>
          </p:cNvPr>
          <p:cNvSpPr>
            <a:spLocks/>
          </p:cNvSpPr>
          <p:nvPr/>
        </p:nvSpPr>
        <p:spPr bwMode="auto">
          <a:xfrm rot="5265760">
            <a:off x="6834982" y="561182"/>
            <a:ext cx="1612900" cy="2049463"/>
          </a:xfrm>
          <a:custGeom>
            <a:avLst/>
            <a:gdLst>
              <a:gd name="T0" fmla="*/ 2147483646 w 1223"/>
              <a:gd name="T1" fmla="*/ 2147483646 h 1291"/>
              <a:gd name="T2" fmla="*/ 2147483646 w 1223"/>
              <a:gd name="T3" fmla="*/ 2147483646 h 1291"/>
              <a:gd name="T4" fmla="*/ 2147483646 w 1223"/>
              <a:gd name="T5" fmla="*/ 2147483646 h 1291"/>
              <a:gd name="T6" fmla="*/ 2147483646 w 1223"/>
              <a:gd name="T7" fmla="*/ 2147483646 h 1291"/>
              <a:gd name="T8" fmla="*/ 2147483646 w 1223"/>
              <a:gd name="T9" fmla="*/ 2147483646 h 1291"/>
              <a:gd name="T10" fmla="*/ 2147483646 w 1223"/>
              <a:gd name="T11" fmla="*/ 2147483646 h 1291"/>
              <a:gd name="T12" fmla="*/ 2147483646 w 1223"/>
              <a:gd name="T13" fmla="*/ 2147483646 h 1291"/>
              <a:gd name="T14" fmla="*/ 2147483646 w 1223"/>
              <a:gd name="T15" fmla="*/ 2147483646 h 1291"/>
              <a:gd name="T16" fmla="*/ 2147483646 w 1223"/>
              <a:gd name="T17" fmla="*/ 2147483646 h 1291"/>
              <a:gd name="T18" fmla="*/ 2147483646 w 1223"/>
              <a:gd name="T19" fmla="*/ 2147483646 h 1291"/>
              <a:gd name="T20" fmla="*/ 2147483646 w 1223"/>
              <a:gd name="T21" fmla="*/ 2147483646 h 1291"/>
              <a:gd name="T22" fmla="*/ 2147483646 w 1223"/>
              <a:gd name="T23" fmla="*/ 2147483646 h 1291"/>
              <a:gd name="T24" fmla="*/ 2147483646 w 1223"/>
              <a:gd name="T25" fmla="*/ 2147483646 h 1291"/>
              <a:gd name="T26" fmla="*/ 2147483646 w 1223"/>
              <a:gd name="T27" fmla="*/ 2147483646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7896" name="Rectangle 6">
            <a:extLst>
              <a:ext uri="{FF2B5EF4-FFF2-40B4-BE49-F238E27FC236}">
                <a16:creationId xmlns:a16="http://schemas.microsoft.com/office/drawing/2014/main" id="{D46392DB-DD48-4AC8-9A1E-7426B270BE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Domini di col.</a:t>
            </a:r>
          </a:p>
        </p:txBody>
      </p:sp>
      <p:sp>
        <p:nvSpPr>
          <p:cNvPr id="37897" name="Rectangle 7">
            <a:extLst>
              <a:ext uri="{FF2B5EF4-FFF2-40B4-BE49-F238E27FC236}">
                <a16:creationId xmlns:a16="http://schemas.microsoft.com/office/drawing/2014/main" id="{5C1F4280-316A-4F37-A248-C21E33CEED2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71675" y="1314450"/>
            <a:ext cx="36957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it-IT" sz="2400">
                <a:solidFill>
                  <a:schemeClr val="accent2"/>
                </a:solidFill>
              </a:rPr>
              <a:t>Quanti?</a:t>
            </a:r>
            <a:endParaRPr lang="en-US" altLang="it-IT" sz="2400"/>
          </a:p>
        </p:txBody>
      </p:sp>
      <p:graphicFrame>
        <p:nvGraphicFramePr>
          <p:cNvPr id="37898" name="Object 8">
            <a:extLst>
              <a:ext uri="{FF2B5EF4-FFF2-40B4-BE49-F238E27FC236}">
                <a16:creationId xmlns:a16="http://schemas.microsoft.com/office/drawing/2014/main" id="{91BED6DA-9478-4F7A-ACF6-924301BD91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13688" y="950913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307263" imgH="1084139" progId="MS_ClipArt_Gallery.2">
                  <p:embed/>
                </p:oleObj>
              </mc:Choice>
              <mc:Fallback>
                <p:oleObj name="Clip" r:id="rId3" imgW="1307263" imgH="1084139" progId="MS_ClipArt_Gallery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3688" y="950913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9" name="Line 9">
            <a:extLst>
              <a:ext uri="{FF2B5EF4-FFF2-40B4-BE49-F238E27FC236}">
                <a16:creationId xmlns:a16="http://schemas.microsoft.com/office/drawing/2014/main" id="{E7532AB6-40F4-4FF8-9BFB-427746805A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50050" y="1576388"/>
            <a:ext cx="15001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7900" name="Line 10">
            <a:extLst>
              <a:ext uri="{FF2B5EF4-FFF2-40B4-BE49-F238E27FC236}">
                <a16:creationId xmlns:a16="http://schemas.microsoft.com/office/drawing/2014/main" id="{E5DA45C1-6EE6-42EB-BF50-69F2DFAAA7B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251826" y="1401763"/>
            <a:ext cx="3175" cy="165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7901" name="Line 11">
            <a:extLst>
              <a:ext uri="{FF2B5EF4-FFF2-40B4-BE49-F238E27FC236}">
                <a16:creationId xmlns:a16="http://schemas.microsoft.com/office/drawing/2014/main" id="{4EC4F1EE-62A7-4FFF-A163-BFEDF4C8A9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51639" y="1347789"/>
            <a:ext cx="3175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aphicFrame>
        <p:nvGraphicFramePr>
          <p:cNvPr id="37902" name="Object 12">
            <a:extLst>
              <a:ext uri="{FF2B5EF4-FFF2-40B4-BE49-F238E27FC236}">
                <a16:creationId xmlns:a16="http://schemas.microsoft.com/office/drawing/2014/main" id="{F7B97875-F65D-45F5-8B72-7300EFC92B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04088" y="84613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307263" imgH="1084139" progId="MS_ClipArt_Gallery.2">
                  <p:embed/>
                </p:oleObj>
              </mc:Choice>
              <mc:Fallback>
                <p:oleObj name="Clip" r:id="rId5" imgW="1307263" imgH="1084139" progId="MS_ClipArt_Gallery.2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4088" y="846138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3" name="Object 13">
            <a:extLst>
              <a:ext uri="{FF2B5EF4-FFF2-40B4-BE49-F238E27FC236}">
                <a16:creationId xmlns:a16="http://schemas.microsoft.com/office/drawing/2014/main" id="{55470E52-3300-4956-B56B-F84F71FA02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75438" y="97948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1307263" imgH="1084139" progId="MS_ClipArt_Gallery.2">
                  <p:embed/>
                </p:oleObj>
              </mc:Choice>
              <mc:Fallback>
                <p:oleObj name="Clip" r:id="rId6" imgW="1307263" imgH="1084139" progId="MS_ClipArt_Gallery.2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5438" y="979488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4" name="Line 14">
            <a:extLst>
              <a:ext uri="{FF2B5EF4-FFF2-40B4-BE49-F238E27FC236}">
                <a16:creationId xmlns:a16="http://schemas.microsoft.com/office/drawing/2014/main" id="{8C4116E3-A009-40C5-9FC0-8FA09327F5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80289" y="1585914"/>
            <a:ext cx="3175" cy="796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7905" name="Text Box 15">
            <a:extLst>
              <a:ext uri="{FF2B5EF4-FFF2-40B4-BE49-F238E27FC236}">
                <a16:creationId xmlns:a16="http://schemas.microsoft.com/office/drawing/2014/main" id="{2D3C278A-08D8-44FF-B795-B1F52A130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1038" y="1346200"/>
            <a:ext cx="1041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latin typeface="Arial" panose="020B0604020202020204" pitchFamily="34" charset="0"/>
              </a:rPr>
              <a:t>223.1.1.1</a:t>
            </a:r>
            <a:endParaRPr lang="en-US" altLang="it-IT" sz="1800">
              <a:latin typeface="Comic Sans MS" panose="030F0702030302020204" pitchFamily="66" charset="0"/>
            </a:endParaRPr>
          </a:p>
        </p:txBody>
      </p:sp>
      <p:sp>
        <p:nvSpPr>
          <p:cNvPr id="37906" name="Rectangle 16">
            <a:extLst>
              <a:ext uri="{FF2B5EF4-FFF2-40B4-BE49-F238E27FC236}">
                <a16:creationId xmlns:a16="http://schemas.microsoft.com/office/drawing/2014/main" id="{4907B967-7867-43B2-A97A-3637B02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3288" y="2052639"/>
            <a:ext cx="309562" cy="180975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>
              <a:latin typeface="Comic Sans MS" panose="030F0702030302020204" pitchFamily="66" charset="0"/>
            </a:endParaRPr>
          </a:p>
        </p:txBody>
      </p:sp>
      <p:sp>
        <p:nvSpPr>
          <p:cNvPr id="37907" name="Text Box 17">
            <a:extLst>
              <a:ext uri="{FF2B5EF4-FFF2-40B4-BE49-F238E27FC236}">
                <a16:creationId xmlns:a16="http://schemas.microsoft.com/office/drawing/2014/main" id="{87656365-000A-49F1-A764-E94DC0C20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6100" y="1954214"/>
            <a:ext cx="1041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latin typeface="Arial" panose="020B0604020202020204" pitchFamily="34" charset="0"/>
              </a:rPr>
              <a:t>223.1.1.3</a:t>
            </a:r>
            <a:endParaRPr lang="en-US" altLang="it-IT" sz="1800">
              <a:latin typeface="Comic Sans MS" panose="030F0702030302020204" pitchFamily="66" charset="0"/>
            </a:endParaRPr>
          </a:p>
        </p:txBody>
      </p:sp>
      <p:sp>
        <p:nvSpPr>
          <p:cNvPr id="37908" name="Text Box 18">
            <a:extLst>
              <a:ext uri="{FF2B5EF4-FFF2-40B4-BE49-F238E27FC236}">
                <a16:creationId xmlns:a16="http://schemas.microsoft.com/office/drawing/2014/main" id="{5AE285EC-3B78-4F14-948D-05C0DF041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8963" y="1350964"/>
            <a:ext cx="1041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latin typeface="Arial" panose="020B0604020202020204" pitchFamily="34" charset="0"/>
              </a:rPr>
              <a:t>223.1.1.4</a:t>
            </a:r>
            <a:endParaRPr lang="en-US" altLang="it-IT" sz="1800">
              <a:latin typeface="Comic Sans MS" panose="030F0702030302020204" pitchFamily="66" charset="0"/>
            </a:endParaRPr>
          </a:p>
        </p:txBody>
      </p:sp>
      <p:sp>
        <p:nvSpPr>
          <p:cNvPr id="37909" name="Freeform 19">
            <a:extLst>
              <a:ext uri="{FF2B5EF4-FFF2-40B4-BE49-F238E27FC236}">
                <a16:creationId xmlns:a16="http://schemas.microsoft.com/office/drawing/2014/main" id="{03C3091F-E10A-4FF2-B79C-54B61CEC8690}"/>
              </a:ext>
            </a:extLst>
          </p:cNvPr>
          <p:cNvSpPr>
            <a:spLocks/>
          </p:cNvSpPr>
          <p:nvPr/>
        </p:nvSpPr>
        <p:spPr bwMode="auto">
          <a:xfrm>
            <a:off x="5146676" y="4564063"/>
            <a:ext cx="1539875" cy="1490662"/>
          </a:xfrm>
          <a:custGeom>
            <a:avLst/>
            <a:gdLst>
              <a:gd name="T0" fmla="*/ 2147483646 w 970"/>
              <a:gd name="T1" fmla="*/ 2147483646 h 939"/>
              <a:gd name="T2" fmla="*/ 2147483646 w 970"/>
              <a:gd name="T3" fmla="*/ 2147483646 h 939"/>
              <a:gd name="T4" fmla="*/ 2147483646 w 970"/>
              <a:gd name="T5" fmla="*/ 2147483646 h 939"/>
              <a:gd name="T6" fmla="*/ 2147483646 w 970"/>
              <a:gd name="T7" fmla="*/ 2147483646 h 939"/>
              <a:gd name="T8" fmla="*/ 2147483646 w 970"/>
              <a:gd name="T9" fmla="*/ 2147483646 h 939"/>
              <a:gd name="T10" fmla="*/ 2147483646 w 970"/>
              <a:gd name="T11" fmla="*/ 2147483646 h 939"/>
              <a:gd name="T12" fmla="*/ 2147483646 w 970"/>
              <a:gd name="T13" fmla="*/ 2147483646 h 939"/>
              <a:gd name="T14" fmla="*/ 2147483646 w 970"/>
              <a:gd name="T15" fmla="*/ 2147483646 h 939"/>
              <a:gd name="T16" fmla="*/ 2147483646 w 970"/>
              <a:gd name="T17" fmla="*/ 2147483646 h 939"/>
              <a:gd name="T18" fmla="*/ 2147483646 w 970"/>
              <a:gd name="T19" fmla="*/ 2147483646 h 939"/>
              <a:gd name="T20" fmla="*/ 2147483646 w 970"/>
              <a:gd name="T21" fmla="*/ 2147483646 h 939"/>
              <a:gd name="T22" fmla="*/ 2147483646 w 970"/>
              <a:gd name="T23" fmla="*/ 2147483646 h 939"/>
              <a:gd name="T24" fmla="*/ 2147483646 w 970"/>
              <a:gd name="T25" fmla="*/ 2147483646 h 9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70"/>
              <a:gd name="T40" fmla="*/ 0 h 939"/>
              <a:gd name="T41" fmla="*/ 970 w 970"/>
              <a:gd name="T42" fmla="*/ 939 h 9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70" h="939">
                <a:moveTo>
                  <a:pt x="451" y="41"/>
                </a:moveTo>
                <a:cubicBezTo>
                  <a:pt x="415" y="47"/>
                  <a:pt x="452" y="358"/>
                  <a:pt x="388" y="431"/>
                </a:cubicBezTo>
                <a:cubicBezTo>
                  <a:pt x="324" y="504"/>
                  <a:pt x="128" y="419"/>
                  <a:pt x="64" y="479"/>
                </a:cubicBezTo>
                <a:cubicBezTo>
                  <a:pt x="0" y="539"/>
                  <a:pt x="1" y="718"/>
                  <a:pt x="7" y="791"/>
                </a:cubicBezTo>
                <a:cubicBezTo>
                  <a:pt x="13" y="864"/>
                  <a:pt x="31" y="901"/>
                  <a:pt x="100" y="920"/>
                </a:cubicBezTo>
                <a:cubicBezTo>
                  <a:pt x="169" y="939"/>
                  <a:pt x="329" y="908"/>
                  <a:pt x="421" y="905"/>
                </a:cubicBezTo>
                <a:cubicBezTo>
                  <a:pt x="513" y="902"/>
                  <a:pt x="572" y="913"/>
                  <a:pt x="652" y="905"/>
                </a:cubicBezTo>
                <a:cubicBezTo>
                  <a:pt x="732" y="897"/>
                  <a:pt x="860" y="929"/>
                  <a:pt x="904" y="857"/>
                </a:cubicBezTo>
                <a:cubicBezTo>
                  <a:pt x="948" y="785"/>
                  <a:pt x="970" y="542"/>
                  <a:pt x="916" y="473"/>
                </a:cubicBezTo>
                <a:cubicBezTo>
                  <a:pt x="862" y="404"/>
                  <a:pt x="645" y="511"/>
                  <a:pt x="580" y="443"/>
                </a:cubicBezTo>
                <a:cubicBezTo>
                  <a:pt x="515" y="375"/>
                  <a:pt x="534" y="130"/>
                  <a:pt x="526" y="65"/>
                </a:cubicBezTo>
                <a:cubicBezTo>
                  <a:pt x="518" y="0"/>
                  <a:pt x="542" y="57"/>
                  <a:pt x="529" y="53"/>
                </a:cubicBezTo>
                <a:cubicBezTo>
                  <a:pt x="520" y="26"/>
                  <a:pt x="487" y="35"/>
                  <a:pt x="451" y="4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37910" name="Group 20">
            <a:extLst>
              <a:ext uri="{FF2B5EF4-FFF2-40B4-BE49-F238E27FC236}">
                <a16:creationId xmlns:a16="http://schemas.microsoft.com/office/drawing/2014/main" id="{F0941702-5738-454F-8847-D0B50758A953}"/>
              </a:ext>
            </a:extLst>
          </p:cNvPr>
          <p:cNvGrpSpPr>
            <a:grpSpLocks/>
          </p:cNvGrpSpPr>
          <p:nvPr/>
        </p:nvGrpSpPr>
        <p:grpSpPr bwMode="auto">
          <a:xfrm>
            <a:off x="5583238" y="4275138"/>
            <a:ext cx="711200" cy="381000"/>
            <a:chOff x="3600" y="219"/>
            <a:chExt cx="360" cy="175"/>
          </a:xfrm>
        </p:grpSpPr>
        <p:sp>
          <p:nvSpPr>
            <p:cNvPr id="37972" name="Oval 21">
              <a:extLst>
                <a:ext uri="{FF2B5EF4-FFF2-40B4-BE49-F238E27FC236}">
                  <a16:creationId xmlns:a16="http://schemas.microsoft.com/office/drawing/2014/main" id="{48AF3CAD-A0B8-4BA3-84CD-BA266E464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  <p:sp>
          <p:nvSpPr>
            <p:cNvPr id="37973" name="Line 22">
              <a:extLst>
                <a:ext uri="{FF2B5EF4-FFF2-40B4-BE49-F238E27FC236}">
                  <a16:creationId xmlns:a16="http://schemas.microsoft.com/office/drawing/2014/main" id="{1E92C59B-2E40-4923-983D-32ECC36281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7974" name="Line 23">
              <a:extLst>
                <a:ext uri="{FF2B5EF4-FFF2-40B4-BE49-F238E27FC236}">
                  <a16:creationId xmlns:a16="http://schemas.microsoft.com/office/drawing/2014/main" id="{5CB4D113-771D-40D4-AECD-ECEEDCD76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7975" name="Rectangle 24">
              <a:extLst>
                <a:ext uri="{FF2B5EF4-FFF2-40B4-BE49-F238E27FC236}">
                  <a16:creationId xmlns:a16="http://schemas.microsoft.com/office/drawing/2014/main" id="{9DE76DF6-3F12-498D-A51D-F0056771D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anose="02020603050405020304" pitchFamily="18" charset="0"/>
              </a:endParaRPr>
            </a:p>
          </p:txBody>
        </p:sp>
        <p:sp>
          <p:nvSpPr>
            <p:cNvPr id="37976" name="Oval 25">
              <a:extLst>
                <a:ext uri="{FF2B5EF4-FFF2-40B4-BE49-F238E27FC236}">
                  <a16:creationId xmlns:a16="http://schemas.microsoft.com/office/drawing/2014/main" id="{BB0EF006-1111-4141-9492-12CD9D157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  <p:grpSp>
          <p:nvGrpSpPr>
            <p:cNvPr id="37977" name="Group 26">
              <a:extLst>
                <a:ext uri="{FF2B5EF4-FFF2-40B4-BE49-F238E27FC236}">
                  <a16:creationId xmlns:a16="http://schemas.microsoft.com/office/drawing/2014/main" id="{F3A16BBD-C1AA-4373-8950-17B63F9D59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7982" name="Line 27">
                <a:extLst>
                  <a:ext uri="{FF2B5EF4-FFF2-40B4-BE49-F238E27FC236}">
                    <a16:creationId xmlns:a16="http://schemas.microsoft.com/office/drawing/2014/main" id="{3C0D058A-96E9-470F-A0C6-0C2B75D948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7983" name="Line 28">
                <a:extLst>
                  <a:ext uri="{FF2B5EF4-FFF2-40B4-BE49-F238E27FC236}">
                    <a16:creationId xmlns:a16="http://schemas.microsoft.com/office/drawing/2014/main" id="{C2E34BEA-2B30-4E3B-9B61-6A66652BDB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7984" name="Line 29">
                <a:extLst>
                  <a:ext uri="{FF2B5EF4-FFF2-40B4-BE49-F238E27FC236}">
                    <a16:creationId xmlns:a16="http://schemas.microsoft.com/office/drawing/2014/main" id="{76A652EF-F909-4759-807A-3001B9866C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37978" name="Group 30">
              <a:extLst>
                <a:ext uri="{FF2B5EF4-FFF2-40B4-BE49-F238E27FC236}">
                  <a16:creationId xmlns:a16="http://schemas.microsoft.com/office/drawing/2014/main" id="{5037A758-5C0A-4897-BBA7-D6026491C3BF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7979" name="Line 31">
                <a:extLst>
                  <a:ext uri="{FF2B5EF4-FFF2-40B4-BE49-F238E27FC236}">
                    <a16:creationId xmlns:a16="http://schemas.microsoft.com/office/drawing/2014/main" id="{2FB49313-7EC5-46F2-AF74-AF45475496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7980" name="Line 32">
                <a:extLst>
                  <a:ext uri="{FF2B5EF4-FFF2-40B4-BE49-F238E27FC236}">
                    <a16:creationId xmlns:a16="http://schemas.microsoft.com/office/drawing/2014/main" id="{AF7C44C8-BD00-4E4C-9AB5-24988E62A2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7981" name="Line 33">
                <a:extLst>
                  <a:ext uri="{FF2B5EF4-FFF2-40B4-BE49-F238E27FC236}">
                    <a16:creationId xmlns:a16="http://schemas.microsoft.com/office/drawing/2014/main" id="{688A5D53-E99E-473F-ACA1-D4E2CDAC2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</p:grpSp>
      <p:sp>
        <p:nvSpPr>
          <p:cNvPr id="37911" name="Line 34">
            <a:extLst>
              <a:ext uri="{FF2B5EF4-FFF2-40B4-BE49-F238E27FC236}">
                <a16:creationId xmlns:a16="http://schemas.microsoft.com/office/drawing/2014/main" id="{3FA871DF-C772-435C-BF13-71F7CA849C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02325" y="4667250"/>
            <a:ext cx="0" cy="704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7912" name="Line 35">
            <a:extLst>
              <a:ext uri="{FF2B5EF4-FFF2-40B4-BE49-F238E27FC236}">
                <a16:creationId xmlns:a16="http://schemas.microsoft.com/office/drawing/2014/main" id="{78C1BDFF-B3B3-456D-83A3-116C5ADF6A9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83214" y="5372101"/>
            <a:ext cx="1019175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7913" name="Line 36">
            <a:extLst>
              <a:ext uri="{FF2B5EF4-FFF2-40B4-BE49-F238E27FC236}">
                <a16:creationId xmlns:a16="http://schemas.microsoft.com/office/drawing/2014/main" id="{6F1FF4BA-2C41-45D8-AA66-76967A84F87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94326" y="5387976"/>
            <a:ext cx="3175" cy="1698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7914" name="Line 37">
            <a:extLst>
              <a:ext uri="{FF2B5EF4-FFF2-40B4-BE49-F238E27FC236}">
                <a16:creationId xmlns:a16="http://schemas.microsoft.com/office/drawing/2014/main" id="{FFE67D3E-710F-41BC-9BE8-20D0D8182B8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89689" y="5373688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aphicFrame>
        <p:nvGraphicFramePr>
          <p:cNvPr id="37915" name="Object 38">
            <a:extLst>
              <a:ext uri="{FF2B5EF4-FFF2-40B4-BE49-F238E27FC236}">
                <a16:creationId xmlns:a16="http://schemas.microsoft.com/office/drawing/2014/main" id="{069F609E-2EB5-4854-9E58-0538722447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37250" y="547528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7" imgW="1307263" imgH="1084139" progId="MS_ClipArt_Gallery.2">
                  <p:embed/>
                </p:oleObj>
              </mc:Choice>
              <mc:Fallback>
                <p:oleObj name="Clip" r:id="rId7" imgW="1307263" imgH="1084139" progId="MS_ClipArt_Gallery.2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0" y="5475288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6" name="Object 39">
            <a:extLst>
              <a:ext uri="{FF2B5EF4-FFF2-40B4-BE49-F238E27FC236}">
                <a16:creationId xmlns:a16="http://schemas.microsoft.com/office/drawing/2014/main" id="{CF007E47-CB04-4D69-86A8-52DBAF5CF6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89550" y="5489575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8" imgW="1307263" imgH="1084139" progId="MS_ClipArt_Gallery.2">
                  <p:embed/>
                </p:oleObj>
              </mc:Choice>
              <mc:Fallback>
                <p:oleObj name="Clip" r:id="rId8" imgW="1307263" imgH="1084139" progId="MS_ClipArt_Gallery.2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9550" y="5489575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7" name="Text Box 40">
            <a:extLst>
              <a:ext uri="{FF2B5EF4-FFF2-40B4-BE49-F238E27FC236}">
                <a16:creationId xmlns:a16="http://schemas.microsoft.com/office/drawing/2014/main" id="{5C265CF0-51D2-4AAD-823F-CC2E8C1F1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7300" y="5260975"/>
            <a:ext cx="1041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latin typeface="Arial" panose="020B0604020202020204" pitchFamily="34" charset="0"/>
              </a:rPr>
              <a:t>223.1.2.2</a:t>
            </a:r>
            <a:endParaRPr lang="en-US" altLang="it-IT" sz="1800">
              <a:latin typeface="Comic Sans MS" panose="030F0702030302020204" pitchFamily="66" charset="0"/>
            </a:endParaRPr>
          </a:p>
        </p:txBody>
      </p:sp>
      <p:sp>
        <p:nvSpPr>
          <p:cNvPr id="37918" name="Text Box 41">
            <a:extLst>
              <a:ext uri="{FF2B5EF4-FFF2-40B4-BE49-F238E27FC236}">
                <a16:creationId xmlns:a16="http://schemas.microsoft.com/office/drawing/2014/main" id="{35737490-BD1B-4F6B-B3BF-04BC40260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1825" y="5256214"/>
            <a:ext cx="1041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latin typeface="Arial" panose="020B0604020202020204" pitchFamily="34" charset="0"/>
              </a:rPr>
              <a:t>223.1.2.1</a:t>
            </a:r>
            <a:endParaRPr lang="en-US" altLang="it-IT" sz="1800">
              <a:latin typeface="Comic Sans MS" panose="030F0702030302020204" pitchFamily="66" charset="0"/>
            </a:endParaRPr>
          </a:p>
        </p:txBody>
      </p:sp>
      <p:sp>
        <p:nvSpPr>
          <p:cNvPr id="37919" name="Rectangle 42">
            <a:extLst>
              <a:ext uri="{FF2B5EF4-FFF2-40B4-BE49-F238E27FC236}">
                <a16:creationId xmlns:a16="http://schemas.microsoft.com/office/drawing/2014/main" id="{2CAA140E-9396-47B5-898E-368ED346C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3589" y="4767264"/>
            <a:ext cx="128587" cy="180975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>
              <a:latin typeface="Comic Sans MS" panose="030F0702030302020204" pitchFamily="66" charset="0"/>
            </a:endParaRPr>
          </a:p>
        </p:txBody>
      </p:sp>
      <p:sp>
        <p:nvSpPr>
          <p:cNvPr id="37920" name="Text Box 43">
            <a:extLst>
              <a:ext uri="{FF2B5EF4-FFF2-40B4-BE49-F238E27FC236}">
                <a16:creationId xmlns:a16="http://schemas.microsoft.com/office/drawing/2014/main" id="{D457E130-AC9D-4FE9-9FF6-586584200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675" y="4706939"/>
            <a:ext cx="1041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latin typeface="Arial" panose="020B0604020202020204" pitchFamily="34" charset="0"/>
              </a:rPr>
              <a:t>223.1.2.6</a:t>
            </a:r>
            <a:endParaRPr lang="en-US" altLang="it-IT" sz="1800">
              <a:latin typeface="Comic Sans MS" panose="030F0702030302020204" pitchFamily="66" charset="0"/>
            </a:endParaRPr>
          </a:p>
        </p:txBody>
      </p:sp>
      <p:sp>
        <p:nvSpPr>
          <p:cNvPr id="37921" name="Freeform 45">
            <a:extLst>
              <a:ext uri="{FF2B5EF4-FFF2-40B4-BE49-F238E27FC236}">
                <a16:creationId xmlns:a16="http://schemas.microsoft.com/office/drawing/2014/main" id="{972B99E5-39BD-4AE8-8D79-AF096DF3DD33}"/>
              </a:ext>
            </a:extLst>
          </p:cNvPr>
          <p:cNvSpPr>
            <a:spLocks/>
          </p:cNvSpPr>
          <p:nvPr/>
        </p:nvSpPr>
        <p:spPr bwMode="auto">
          <a:xfrm>
            <a:off x="8175626" y="4583113"/>
            <a:ext cx="1539875" cy="1490662"/>
          </a:xfrm>
          <a:custGeom>
            <a:avLst/>
            <a:gdLst>
              <a:gd name="T0" fmla="*/ 2147483646 w 970"/>
              <a:gd name="T1" fmla="*/ 2147483646 h 939"/>
              <a:gd name="T2" fmla="*/ 2147483646 w 970"/>
              <a:gd name="T3" fmla="*/ 2147483646 h 939"/>
              <a:gd name="T4" fmla="*/ 2147483646 w 970"/>
              <a:gd name="T5" fmla="*/ 2147483646 h 939"/>
              <a:gd name="T6" fmla="*/ 2147483646 w 970"/>
              <a:gd name="T7" fmla="*/ 2147483646 h 939"/>
              <a:gd name="T8" fmla="*/ 2147483646 w 970"/>
              <a:gd name="T9" fmla="*/ 2147483646 h 939"/>
              <a:gd name="T10" fmla="*/ 2147483646 w 970"/>
              <a:gd name="T11" fmla="*/ 2147483646 h 939"/>
              <a:gd name="T12" fmla="*/ 2147483646 w 970"/>
              <a:gd name="T13" fmla="*/ 2147483646 h 939"/>
              <a:gd name="T14" fmla="*/ 2147483646 w 970"/>
              <a:gd name="T15" fmla="*/ 2147483646 h 939"/>
              <a:gd name="T16" fmla="*/ 2147483646 w 970"/>
              <a:gd name="T17" fmla="*/ 2147483646 h 939"/>
              <a:gd name="T18" fmla="*/ 2147483646 w 970"/>
              <a:gd name="T19" fmla="*/ 2147483646 h 939"/>
              <a:gd name="T20" fmla="*/ 2147483646 w 970"/>
              <a:gd name="T21" fmla="*/ 2147483646 h 939"/>
              <a:gd name="T22" fmla="*/ 2147483646 w 970"/>
              <a:gd name="T23" fmla="*/ 2147483646 h 939"/>
              <a:gd name="T24" fmla="*/ 2147483646 w 970"/>
              <a:gd name="T25" fmla="*/ 2147483646 h 9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70"/>
              <a:gd name="T40" fmla="*/ 0 h 939"/>
              <a:gd name="T41" fmla="*/ 970 w 970"/>
              <a:gd name="T42" fmla="*/ 939 h 9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70" h="939">
                <a:moveTo>
                  <a:pt x="451" y="41"/>
                </a:moveTo>
                <a:cubicBezTo>
                  <a:pt x="415" y="47"/>
                  <a:pt x="452" y="358"/>
                  <a:pt x="388" y="431"/>
                </a:cubicBezTo>
                <a:cubicBezTo>
                  <a:pt x="324" y="504"/>
                  <a:pt x="128" y="419"/>
                  <a:pt x="64" y="479"/>
                </a:cubicBezTo>
                <a:cubicBezTo>
                  <a:pt x="0" y="539"/>
                  <a:pt x="1" y="718"/>
                  <a:pt x="7" y="791"/>
                </a:cubicBezTo>
                <a:cubicBezTo>
                  <a:pt x="13" y="864"/>
                  <a:pt x="31" y="901"/>
                  <a:pt x="100" y="920"/>
                </a:cubicBezTo>
                <a:cubicBezTo>
                  <a:pt x="169" y="939"/>
                  <a:pt x="329" y="908"/>
                  <a:pt x="421" y="905"/>
                </a:cubicBezTo>
                <a:cubicBezTo>
                  <a:pt x="513" y="902"/>
                  <a:pt x="572" y="913"/>
                  <a:pt x="652" y="905"/>
                </a:cubicBezTo>
                <a:cubicBezTo>
                  <a:pt x="732" y="897"/>
                  <a:pt x="860" y="929"/>
                  <a:pt x="904" y="857"/>
                </a:cubicBezTo>
                <a:cubicBezTo>
                  <a:pt x="948" y="785"/>
                  <a:pt x="970" y="542"/>
                  <a:pt x="916" y="473"/>
                </a:cubicBezTo>
                <a:cubicBezTo>
                  <a:pt x="862" y="404"/>
                  <a:pt x="645" y="511"/>
                  <a:pt x="580" y="443"/>
                </a:cubicBezTo>
                <a:cubicBezTo>
                  <a:pt x="515" y="375"/>
                  <a:pt x="534" y="130"/>
                  <a:pt x="526" y="65"/>
                </a:cubicBezTo>
                <a:cubicBezTo>
                  <a:pt x="518" y="0"/>
                  <a:pt x="542" y="57"/>
                  <a:pt x="529" y="53"/>
                </a:cubicBezTo>
                <a:cubicBezTo>
                  <a:pt x="520" y="26"/>
                  <a:pt x="487" y="35"/>
                  <a:pt x="451" y="4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37922" name="Group 46">
            <a:extLst>
              <a:ext uri="{FF2B5EF4-FFF2-40B4-BE49-F238E27FC236}">
                <a16:creationId xmlns:a16="http://schemas.microsoft.com/office/drawing/2014/main" id="{A93214CD-6AB4-4862-90C2-6331B3261A5B}"/>
              </a:ext>
            </a:extLst>
          </p:cNvPr>
          <p:cNvGrpSpPr>
            <a:grpSpLocks/>
          </p:cNvGrpSpPr>
          <p:nvPr/>
        </p:nvGrpSpPr>
        <p:grpSpPr bwMode="auto">
          <a:xfrm>
            <a:off x="8612188" y="4294188"/>
            <a:ext cx="711200" cy="381000"/>
            <a:chOff x="3600" y="219"/>
            <a:chExt cx="360" cy="175"/>
          </a:xfrm>
        </p:grpSpPr>
        <p:sp>
          <p:nvSpPr>
            <p:cNvPr id="37959" name="Oval 47">
              <a:extLst>
                <a:ext uri="{FF2B5EF4-FFF2-40B4-BE49-F238E27FC236}">
                  <a16:creationId xmlns:a16="http://schemas.microsoft.com/office/drawing/2014/main" id="{11336D41-EE5A-4801-B025-19F4E0A2C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  <p:sp>
          <p:nvSpPr>
            <p:cNvPr id="37960" name="Line 48">
              <a:extLst>
                <a:ext uri="{FF2B5EF4-FFF2-40B4-BE49-F238E27FC236}">
                  <a16:creationId xmlns:a16="http://schemas.microsoft.com/office/drawing/2014/main" id="{E38CC4C3-42F3-4718-9B84-32B1C5B4F8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7961" name="Line 49">
              <a:extLst>
                <a:ext uri="{FF2B5EF4-FFF2-40B4-BE49-F238E27FC236}">
                  <a16:creationId xmlns:a16="http://schemas.microsoft.com/office/drawing/2014/main" id="{CD63A702-84F4-429E-BBD1-5EE4BD9EA1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7962" name="Rectangle 50">
              <a:extLst>
                <a:ext uri="{FF2B5EF4-FFF2-40B4-BE49-F238E27FC236}">
                  <a16:creationId xmlns:a16="http://schemas.microsoft.com/office/drawing/2014/main" id="{34BDF7FD-CE92-4C84-ACD9-4B43CBD055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anose="02020603050405020304" pitchFamily="18" charset="0"/>
              </a:endParaRPr>
            </a:p>
          </p:txBody>
        </p:sp>
        <p:sp>
          <p:nvSpPr>
            <p:cNvPr id="37963" name="Oval 51">
              <a:extLst>
                <a:ext uri="{FF2B5EF4-FFF2-40B4-BE49-F238E27FC236}">
                  <a16:creationId xmlns:a16="http://schemas.microsoft.com/office/drawing/2014/main" id="{7CC284CE-0A0F-4CE1-99B8-0BE77F138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  <p:grpSp>
          <p:nvGrpSpPr>
            <p:cNvPr id="37964" name="Group 52">
              <a:extLst>
                <a:ext uri="{FF2B5EF4-FFF2-40B4-BE49-F238E27FC236}">
                  <a16:creationId xmlns:a16="http://schemas.microsoft.com/office/drawing/2014/main" id="{09CF1ED7-15E3-4916-BF2B-3E20AD1DDC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7969" name="Line 53">
                <a:extLst>
                  <a:ext uri="{FF2B5EF4-FFF2-40B4-BE49-F238E27FC236}">
                    <a16:creationId xmlns:a16="http://schemas.microsoft.com/office/drawing/2014/main" id="{CD2986E8-01D6-45FD-9918-87915CBC1F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7970" name="Line 54">
                <a:extLst>
                  <a:ext uri="{FF2B5EF4-FFF2-40B4-BE49-F238E27FC236}">
                    <a16:creationId xmlns:a16="http://schemas.microsoft.com/office/drawing/2014/main" id="{B81C1D33-76E7-4F34-B4CD-35DD662013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7971" name="Line 55">
                <a:extLst>
                  <a:ext uri="{FF2B5EF4-FFF2-40B4-BE49-F238E27FC236}">
                    <a16:creationId xmlns:a16="http://schemas.microsoft.com/office/drawing/2014/main" id="{F8A7B5D4-AE94-4D14-B984-A8EF69A972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37965" name="Group 56">
              <a:extLst>
                <a:ext uri="{FF2B5EF4-FFF2-40B4-BE49-F238E27FC236}">
                  <a16:creationId xmlns:a16="http://schemas.microsoft.com/office/drawing/2014/main" id="{4373AE32-386D-4CB8-881B-4E75D7264182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7966" name="Line 57">
                <a:extLst>
                  <a:ext uri="{FF2B5EF4-FFF2-40B4-BE49-F238E27FC236}">
                    <a16:creationId xmlns:a16="http://schemas.microsoft.com/office/drawing/2014/main" id="{E974808A-CA9A-4BC3-9B55-031391C005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7967" name="Line 58">
                <a:extLst>
                  <a:ext uri="{FF2B5EF4-FFF2-40B4-BE49-F238E27FC236}">
                    <a16:creationId xmlns:a16="http://schemas.microsoft.com/office/drawing/2014/main" id="{C7AAD040-914E-45AB-8E54-8AC5C5BA28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7968" name="Line 59">
                <a:extLst>
                  <a:ext uri="{FF2B5EF4-FFF2-40B4-BE49-F238E27FC236}">
                    <a16:creationId xmlns:a16="http://schemas.microsoft.com/office/drawing/2014/main" id="{45D131A2-BFDB-462F-BC94-BCC5506C5B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</p:grpSp>
      <p:sp>
        <p:nvSpPr>
          <p:cNvPr id="37923" name="Line 60">
            <a:extLst>
              <a:ext uri="{FF2B5EF4-FFF2-40B4-BE49-F238E27FC236}">
                <a16:creationId xmlns:a16="http://schemas.microsoft.com/office/drawing/2014/main" id="{122ABFF8-CF7F-4FDD-BBF4-CCF6CB8953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31275" y="4686300"/>
            <a:ext cx="0" cy="704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7924" name="Line 61">
            <a:extLst>
              <a:ext uri="{FF2B5EF4-FFF2-40B4-BE49-F238E27FC236}">
                <a16:creationId xmlns:a16="http://schemas.microsoft.com/office/drawing/2014/main" id="{A5C93FDA-A5A8-42EA-938E-076FE9ADF0D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12164" y="5391151"/>
            <a:ext cx="1019175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7925" name="Line 62">
            <a:extLst>
              <a:ext uri="{FF2B5EF4-FFF2-40B4-BE49-F238E27FC236}">
                <a16:creationId xmlns:a16="http://schemas.microsoft.com/office/drawing/2014/main" id="{335FF9F1-24DD-4DAB-8BD7-0D11D3F6C9D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23276" y="5407026"/>
            <a:ext cx="3175" cy="1698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7926" name="Line 63">
            <a:extLst>
              <a:ext uri="{FF2B5EF4-FFF2-40B4-BE49-F238E27FC236}">
                <a16:creationId xmlns:a16="http://schemas.microsoft.com/office/drawing/2014/main" id="{0087BB85-26BC-4584-9A8E-612F40370E5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418639" y="5392738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aphicFrame>
        <p:nvGraphicFramePr>
          <p:cNvPr id="37927" name="Object 64">
            <a:extLst>
              <a:ext uri="{FF2B5EF4-FFF2-40B4-BE49-F238E27FC236}">
                <a16:creationId xmlns:a16="http://schemas.microsoft.com/office/drawing/2014/main" id="{D002ECCD-024F-4F6D-B206-874238A0F8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66200" y="549433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9" imgW="1307263" imgH="1084139" progId="MS_ClipArt_Gallery.2">
                  <p:embed/>
                </p:oleObj>
              </mc:Choice>
              <mc:Fallback>
                <p:oleObj name="Clip" r:id="rId9" imgW="1307263" imgH="1084139" progId="MS_ClipArt_Gallery.2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6200" y="5494338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28" name="Object 65">
            <a:extLst>
              <a:ext uri="{FF2B5EF4-FFF2-40B4-BE49-F238E27FC236}">
                <a16:creationId xmlns:a16="http://schemas.microsoft.com/office/drawing/2014/main" id="{ADE7395B-66F3-42C5-AA06-025F979AF6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18500" y="5508625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0" imgW="1307263" imgH="1084139" progId="MS_ClipArt_Gallery.2">
                  <p:embed/>
                </p:oleObj>
              </mc:Choice>
              <mc:Fallback>
                <p:oleObj name="Clip" r:id="rId10" imgW="1307263" imgH="1084139" progId="MS_ClipArt_Gallery.2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0" y="5508625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29" name="Text Box 66">
            <a:extLst>
              <a:ext uri="{FF2B5EF4-FFF2-40B4-BE49-F238E27FC236}">
                <a16:creationId xmlns:a16="http://schemas.microsoft.com/office/drawing/2014/main" id="{B55FAB28-32A5-4299-90DC-AD3AE5A0A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250" y="5280025"/>
            <a:ext cx="1041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latin typeface="Arial" panose="020B0604020202020204" pitchFamily="34" charset="0"/>
              </a:rPr>
              <a:t>223.1.3.2</a:t>
            </a:r>
            <a:endParaRPr lang="en-US" altLang="it-IT" sz="1800">
              <a:latin typeface="Comic Sans MS" panose="030F0702030302020204" pitchFamily="66" charset="0"/>
            </a:endParaRPr>
          </a:p>
        </p:txBody>
      </p:sp>
      <p:sp>
        <p:nvSpPr>
          <p:cNvPr id="37930" name="Text Box 67">
            <a:extLst>
              <a:ext uri="{FF2B5EF4-FFF2-40B4-BE49-F238E27FC236}">
                <a16:creationId xmlns:a16="http://schemas.microsoft.com/office/drawing/2014/main" id="{6164A9DD-620F-47FD-9C9D-457DACC4E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775" y="5275264"/>
            <a:ext cx="1041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latin typeface="Arial" panose="020B0604020202020204" pitchFamily="34" charset="0"/>
              </a:rPr>
              <a:t>223.1.3.1</a:t>
            </a:r>
            <a:endParaRPr lang="en-US" altLang="it-IT" sz="1800">
              <a:latin typeface="Comic Sans MS" panose="030F0702030302020204" pitchFamily="66" charset="0"/>
            </a:endParaRPr>
          </a:p>
        </p:txBody>
      </p:sp>
      <p:sp>
        <p:nvSpPr>
          <p:cNvPr id="37931" name="Rectangle 68">
            <a:extLst>
              <a:ext uri="{FF2B5EF4-FFF2-40B4-BE49-F238E27FC236}">
                <a16:creationId xmlns:a16="http://schemas.microsoft.com/office/drawing/2014/main" id="{95EB855E-1D0C-4D2D-A19D-FB5D077E3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2539" y="4786314"/>
            <a:ext cx="128587" cy="180975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>
              <a:latin typeface="Comic Sans MS" panose="030F0702030302020204" pitchFamily="66" charset="0"/>
            </a:endParaRPr>
          </a:p>
        </p:txBody>
      </p:sp>
      <p:sp>
        <p:nvSpPr>
          <p:cNvPr id="37932" name="Text Box 69">
            <a:extLst>
              <a:ext uri="{FF2B5EF4-FFF2-40B4-BE49-F238E27FC236}">
                <a16:creationId xmlns:a16="http://schemas.microsoft.com/office/drawing/2014/main" id="{4457FF2F-A613-4313-80FD-2FF0EBC9B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3276" y="4751389"/>
            <a:ext cx="11541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latin typeface="Arial" panose="020B0604020202020204" pitchFamily="34" charset="0"/>
              </a:rPr>
              <a:t>223.1.3.27</a:t>
            </a:r>
            <a:endParaRPr lang="en-US" altLang="it-IT" sz="1800">
              <a:latin typeface="Comic Sans MS" panose="030F0702030302020204" pitchFamily="66" charset="0"/>
            </a:endParaRPr>
          </a:p>
        </p:txBody>
      </p:sp>
      <p:grpSp>
        <p:nvGrpSpPr>
          <p:cNvPr id="37933" name="Group 70">
            <a:extLst>
              <a:ext uri="{FF2B5EF4-FFF2-40B4-BE49-F238E27FC236}">
                <a16:creationId xmlns:a16="http://schemas.microsoft.com/office/drawing/2014/main" id="{053651FB-B01D-4F3E-BE32-DD645AE61166}"/>
              </a:ext>
            </a:extLst>
          </p:cNvPr>
          <p:cNvGrpSpPr>
            <a:grpSpLocks/>
          </p:cNvGrpSpPr>
          <p:nvPr/>
        </p:nvGrpSpPr>
        <p:grpSpPr bwMode="auto">
          <a:xfrm>
            <a:off x="7050088" y="2389188"/>
            <a:ext cx="711200" cy="381000"/>
            <a:chOff x="3600" y="219"/>
            <a:chExt cx="360" cy="175"/>
          </a:xfrm>
        </p:grpSpPr>
        <p:sp>
          <p:nvSpPr>
            <p:cNvPr id="37946" name="Oval 71">
              <a:extLst>
                <a:ext uri="{FF2B5EF4-FFF2-40B4-BE49-F238E27FC236}">
                  <a16:creationId xmlns:a16="http://schemas.microsoft.com/office/drawing/2014/main" id="{3146961D-BD83-4B16-9ED1-A7BC09375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  <p:sp>
          <p:nvSpPr>
            <p:cNvPr id="37947" name="Line 72">
              <a:extLst>
                <a:ext uri="{FF2B5EF4-FFF2-40B4-BE49-F238E27FC236}">
                  <a16:creationId xmlns:a16="http://schemas.microsoft.com/office/drawing/2014/main" id="{AF84255A-82D7-4FAE-8F04-0374BCCEAC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7948" name="Line 73">
              <a:extLst>
                <a:ext uri="{FF2B5EF4-FFF2-40B4-BE49-F238E27FC236}">
                  <a16:creationId xmlns:a16="http://schemas.microsoft.com/office/drawing/2014/main" id="{A936F576-9588-4FF0-B800-807496733F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7949" name="Rectangle 74">
              <a:extLst>
                <a:ext uri="{FF2B5EF4-FFF2-40B4-BE49-F238E27FC236}">
                  <a16:creationId xmlns:a16="http://schemas.microsoft.com/office/drawing/2014/main" id="{54BED85A-A621-4B89-9B27-F09FC16A5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anose="02020603050405020304" pitchFamily="18" charset="0"/>
              </a:endParaRPr>
            </a:p>
          </p:txBody>
        </p:sp>
        <p:sp>
          <p:nvSpPr>
            <p:cNvPr id="37950" name="Oval 75">
              <a:extLst>
                <a:ext uri="{FF2B5EF4-FFF2-40B4-BE49-F238E27FC236}">
                  <a16:creationId xmlns:a16="http://schemas.microsoft.com/office/drawing/2014/main" id="{F90B931A-8613-4E6F-95F7-2F62C02AC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  <p:grpSp>
          <p:nvGrpSpPr>
            <p:cNvPr id="37951" name="Group 76">
              <a:extLst>
                <a:ext uri="{FF2B5EF4-FFF2-40B4-BE49-F238E27FC236}">
                  <a16:creationId xmlns:a16="http://schemas.microsoft.com/office/drawing/2014/main" id="{EA4A8B5F-4D3A-4573-AB84-310ADE138F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7956" name="Line 77">
                <a:extLst>
                  <a:ext uri="{FF2B5EF4-FFF2-40B4-BE49-F238E27FC236}">
                    <a16:creationId xmlns:a16="http://schemas.microsoft.com/office/drawing/2014/main" id="{3FE4D849-E1FF-4CF7-9750-8D5F886496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7957" name="Line 78">
                <a:extLst>
                  <a:ext uri="{FF2B5EF4-FFF2-40B4-BE49-F238E27FC236}">
                    <a16:creationId xmlns:a16="http://schemas.microsoft.com/office/drawing/2014/main" id="{CD275E1A-53DC-4239-8F9B-3DF808F175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7958" name="Line 79">
                <a:extLst>
                  <a:ext uri="{FF2B5EF4-FFF2-40B4-BE49-F238E27FC236}">
                    <a16:creationId xmlns:a16="http://schemas.microsoft.com/office/drawing/2014/main" id="{19197757-EC3C-40CD-8FCB-5605275E8A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37952" name="Group 80">
              <a:extLst>
                <a:ext uri="{FF2B5EF4-FFF2-40B4-BE49-F238E27FC236}">
                  <a16:creationId xmlns:a16="http://schemas.microsoft.com/office/drawing/2014/main" id="{C040CC68-3C4D-4A30-8178-847F13591D2B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7953" name="Line 81">
                <a:extLst>
                  <a:ext uri="{FF2B5EF4-FFF2-40B4-BE49-F238E27FC236}">
                    <a16:creationId xmlns:a16="http://schemas.microsoft.com/office/drawing/2014/main" id="{82BC8B15-D4B5-44A8-BADD-6C4C9DD96F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7954" name="Line 82">
                <a:extLst>
                  <a:ext uri="{FF2B5EF4-FFF2-40B4-BE49-F238E27FC236}">
                    <a16:creationId xmlns:a16="http://schemas.microsoft.com/office/drawing/2014/main" id="{BA4B901B-3E4D-4A45-9691-915DDDF796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7955" name="Line 83">
                <a:extLst>
                  <a:ext uri="{FF2B5EF4-FFF2-40B4-BE49-F238E27FC236}">
                    <a16:creationId xmlns:a16="http://schemas.microsoft.com/office/drawing/2014/main" id="{642A8C60-51E2-412C-868C-E64945448D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</p:grpSp>
      <p:sp>
        <p:nvSpPr>
          <p:cNvPr id="37934" name="Line 84">
            <a:extLst>
              <a:ext uri="{FF2B5EF4-FFF2-40B4-BE49-F238E27FC236}">
                <a16:creationId xmlns:a16="http://schemas.microsoft.com/office/drawing/2014/main" id="{E3FB77B7-E11A-4A25-955E-2025F023112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632701" y="1306513"/>
            <a:ext cx="3175" cy="265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7935" name="Rectangle 85">
            <a:extLst>
              <a:ext uri="{FF2B5EF4-FFF2-40B4-BE49-F238E27FC236}">
                <a16:creationId xmlns:a16="http://schemas.microsoft.com/office/drawing/2014/main" id="{A9AFF49F-1D07-4E3E-B8C5-340BAF030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7139" y="1343026"/>
            <a:ext cx="109537" cy="195263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>
              <a:latin typeface="Comic Sans MS" panose="030F0702030302020204" pitchFamily="66" charset="0"/>
            </a:endParaRPr>
          </a:p>
        </p:txBody>
      </p:sp>
      <p:sp>
        <p:nvSpPr>
          <p:cNvPr id="37936" name="Text Box 86">
            <a:extLst>
              <a:ext uri="{FF2B5EF4-FFF2-40B4-BE49-F238E27FC236}">
                <a16:creationId xmlns:a16="http://schemas.microsoft.com/office/drawing/2014/main" id="{7DABC17F-4CE3-4571-820D-B0AFC6DF3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2163" y="557214"/>
            <a:ext cx="1041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latin typeface="Arial" panose="020B0604020202020204" pitchFamily="34" charset="0"/>
              </a:rPr>
              <a:t>223.1.1.2</a:t>
            </a:r>
            <a:endParaRPr lang="en-US" altLang="it-IT" sz="1600">
              <a:latin typeface="Comic Sans MS" panose="030F0702030302020204" pitchFamily="66" charset="0"/>
            </a:endParaRPr>
          </a:p>
        </p:txBody>
      </p:sp>
      <p:sp>
        <p:nvSpPr>
          <p:cNvPr id="37937" name="Line 87">
            <a:extLst>
              <a:ext uri="{FF2B5EF4-FFF2-40B4-BE49-F238E27FC236}">
                <a16:creationId xmlns:a16="http://schemas.microsoft.com/office/drawing/2014/main" id="{C8A22C82-E730-4911-8A89-AB8CBC0815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15051" y="2762250"/>
            <a:ext cx="1114425" cy="1543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7938" name="Line 88">
            <a:extLst>
              <a:ext uri="{FF2B5EF4-FFF2-40B4-BE49-F238E27FC236}">
                <a16:creationId xmlns:a16="http://schemas.microsoft.com/office/drawing/2014/main" id="{A396CC81-DF18-4B90-B828-203DCAF3719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629525" y="2743200"/>
            <a:ext cx="1276350" cy="1543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7939" name="Line 89">
            <a:extLst>
              <a:ext uri="{FF2B5EF4-FFF2-40B4-BE49-F238E27FC236}">
                <a16:creationId xmlns:a16="http://schemas.microsoft.com/office/drawing/2014/main" id="{A05767D1-8EA9-4C7E-833E-2582314E053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05550" y="4505326"/>
            <a:ext cx="2305050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7940" name="Text Box 90">
            <a:extLst>
              <a:ext uri="{FF2B5EF4-FFF2-40B4-BE49-F238E27FC236}">
                <a16:creationId xmlns:a16="http://schemas.microsoft.com/office/drawing/2014/main" id="{22CB8E7A-D5AE-4C03-99AA-6959754EF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8900" y="2655889"/>
            <a:ext cx="1041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latin typeface="Arial" panose="020B0604020202020204" pitchFamily="34" charset="0"/>
              </a:rPr>
              <a:t>223.1.7.0</a:t>
            </a:r>
            <a:endParaRPr lang="en-US" altLang="it-IT" sz="1800">
              <a:latin typeface="Comic Sans MS" panose="030F0702030302020204" pitchFamily="66" charset="0"/>
            </a:endParaRPr>
          </a:p>
        </p:txBody>
      </p:sp>
      <p:sp>
        <p:nvSpPr>
          <p:cNvPr id="37941" name="Text Box 91">
            <a:extLst>
              <a:ext uri="{FF2B5EF4-FFF2-40B4-BE49-F238E27FC236}">
                <a16:creationId xmlns:a16="http://schemas.microsoft.com/office/drawing/2014/main" id="{ADFCBB80-D4AC-413B-AA28-A1E7C570E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5225" y="3941764"/>
            <a:ext cx="1041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latin typeface="Arial" panose="020B0604020202020204" pitchFamily="34" charset="0"/>
              </a:rPr>
              <a:t>223.1.7.1</a:t>
            </a:r>
            <a:endParaRPr lang="en-US" altLang="it-IT" sz="1800">
              <a:latin typeface="Comic Sans MS" panose="030F0702030302020204" pitchFamily="66" charset="0"/>
            </a:endParaRPr>
          </a:p>
        </p:txBody>
      </p:sp>
      <p:sp>
        <p:nvSpPr>
          <p:cNvPr id="37942" name="Text Box 92">
            <a:extLst>
              <a:ext uri="{FF2B5EF4-FFF2-40B4-BE49-F238E27FC236}">
                <a16:creationId xmlns:a16="http://schemas.microsoft.com/office/drawing/2014/main" id="{8FDEC140-13EE-491E-87CD-BF4F163FA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6975" y="4198939"/>
            <a:ext cx="1041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latin typeface="Arial" panose="020B0604020202020204" pitchFamily="34" charset="0"/>
              </a:rPr>
              <a:t>223.1.8.0</a:t>
            </a:r>
            <a:endParaRPr lang="en-US" altLang="it-IT" sz="1800">
              <a:latin typeface="Comic Sans MS" panose="030F0702030302020204" pitchFamily="66" charset="0"/>
            </a:endParaRPr>
          </a:p>
        </p:txBody>
      </p:sp>
      <p:sp>
        <p:nvSpPr>
          <p:cNvPr id="37943" name="Text Box 93">
            <a:extLst>
              <a:ext uri="{FF2B5EF4-FFF2-40B4-BE49-F238E27FC236}">
                <a16:creationId xmlns:a16="http://schemas.microsoft.com/office/drawing/2014/main" id="{B44F8418-DBD2-452D-96BD-08399D8A9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9200" y="4198939"/>
            <a:ext cx="1041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latin typeface="Arial" panose="020B0604020202020204" pitchFamily="34" charset="0"/>
              </a:rPr>
              <a:t>223.1.8.1</a:t>
            </a:r>
            <a:endParaRPr lang="en-US" altLang="it-IT" sz="1800">
              <a:latin typeface="Comic Sans MS" panose="030F0702030302020204" pitchFamily="66" charset="0"/>
            </a:endParaRPr>
          </a:p>
        </p:txBody>
      </p:sp>
      <p:sp>
        <p:nvSpPr>
          <p:cNvPr id="37944" name="Text Box 94">
            <a:extLst>
              <a:ext uri="{FF2B5EF4-FFF2-40B4-BE49-F238E27FC236}">
                <a16:creationId xmlns:a16="http://schemas.microsoft.com/office/drawing/2014/main" id="{817E1EF6-25A9-464E-9FB2-9B67008B1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75" y="3903664"/>
            <a:ext cx="1041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latin typeface="Arial" panose="020B0604020202020204" pitchFamily="34" charset="0"/>
              </a:rPr>
              <a:t>223.1.9.1</a:t>
            </a:r>
            <a:endParaRPr lang="en-US" altLang="it-IT" sz="1800">
              <a:latin typeface="Comic Sans MS" panose="030F0702030302020204" pitchFamily="66" charset="0"/>
            </a:endParaRPr>
          </a:p>
        </p:txBody>
      </p:sp>
      <p:sp>
        <p:nvSpPr>
          <p:cNvPr id="37945" name="Text Box 95">
            <a:extLst>
              <a:ext uri="{FF2B5EF4-FFF2-40B4-BE49-F238E27FC236}">
                <a16:creationId xmlns:a16="http://schemas.microsoft.com/office/drawing/2014/main" id="{DAEEFF1A-80CC-49FB-8AB5-0F973EEF8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9650" y="2665414"/>
            <a:ext cx="1041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latin typeface="Arial" panose="020B0604020202020204" pitchFamily="34" charset="0"/>
              </a:rPr>
              <a:t>223.1.9.2</a:t>
            </a:r>
            <a:endParaRPr lang="en-US" altLang="it-IT" sz="18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egnaposto piè di pagina 4">
            <a:extLst>
              <a:ext uri="{FF2B5EF4-FFF2-40B4-BE49-F238E27FC236}">
                <a16:creationId xmlns:a16="http://schemas.microsoft.com/office/drawing/2014/main" id="{AB778E20-700A-4A30-B601-EDA690C0B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Comic Sans MS" panose="030F0702030302020204" pitchFamily="66" charset="0"/>
              </a:rPr>
              <a:t>Network Layer</a:t>
            </a:r>
            <a:endParaRPr lang="en-US" altLang="it-IT" sz="1400">
              <a:latin typeface="Times New Roman" panose="02020603050405020304" pitchFamily="18" charset="0"/>
            </a:endParaRPr>
          </a:p>
        </p:txBody>
      </p:sp>
      <p:sp>
        <p:nvSpPr>
          <p:cNvPr id="39939" name="Segnaposto numero diapositiva 5">
            <a:extLst>
              <a:ext uri="{FF2B5EF4-FFF2-40B4-BE49-F238E27FC236}">
                <a16:creationId xmlns:a16="http://schemas.microsoft.com/office/drawing/2014/main" id="{2219C2B9-6AC3-4369-A852-C7D33EC41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Comic Sans MS" panose="030F0702030302020204" pitchFamily="66" charset="0"/>
              </a:rPr>
              <a:t>4-</a:t>
            </a:r>
            <a:fld id="{1561C3AA-F782-485F-8696-7951ECB3AD0C}" type="slidenum">
              <a:rPr lang="en-US" altLang="it-IT" sz="1400"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it-IT" sz="1400">
              <a:latin typeface="Comic Sans MS" panose="030F0702030302020204" pitchFamily="66" charset="0"/>
            </a:endParaRPr>
          </a:p>
        </p:txBody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FB0FFE74-29F4-42F5-85EC-E192D5B667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Modalità di assegnazione</a:t>
            </a:r>
          </a:p>
        </p:txBody>
      </p:sp>
      <p:sp>
        <p:nvSpPr>
          <p:cNvPr id="39941" name="Rectangle 3">
            <a:extLst>
              <a:ext uri="{FF2B5EF4-FFF2-40B4-BE49-F238E27FC236}">
                <a16:creationId xmlns:a16="http://schemas.microsoft.com/office/drawing/2014/main" id="{EDF27E59-4152-4871-A69B-3150D33958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89151" y="1328739"/>
            <a:ext cx="8107363" cy="3171825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it-IT" sz="3200">
                <a:solidFill>
                  <a:srgbClr val="FF0000"/>
                </a:solidFill>
              </a:rPr>
              <a:t>CIDR:</a:t>
            </a:r>
            <a:r>
              <a:rPr lang="en-US" altLang="it-IT" sz="3200"/>
              <a:t> </a:t>
            </a:r>
            <a:r>
              <a:rPr lang="en-US" altLang="it-IT" sz="3200">
                <a:solidFill>
                  <a:srgbClr val="FF0000"/>
                </a:solidFill>
              </a:rPr>
              <a:t>C</a:t>
            </a:r>
            <a:r>
              <a:rPr lang="en-US" altLang="it-IT" sz="3200"/>
              <a:t>lassless </a:t>
            </a:r>
            <a:r>
              <a:rPr lang="en-US" altLang="it-IT" sz="3200">
                <a:solidFill>
                  <a:srgbClr val="FF0000"/>
                </a:solidFill>
              </a:rPr>
              <a:t>I</a:t>
            </a:r>
            <a:r>
              <a:rPr lang="en-US" altLang="it-IT" sz="3200"/>
              <a:t>nter</a:t>
            </a:r>
            <a:r>
              <a:rPr lang="en-US" altLang="it-IT" sz="3200">
                <a:solidFill>
                  <a:srgbClr val="FF0000"/>
                </a:solidFill>
              </a:rPr>
              <a:t>D</a:t>
            </a:r>
            <a:r>
              <a:rPr lang="en-US" altLang="it-IT" sz="3200"/>
              <a:t>omain </a:t>
            </a:r>
            <a:r>
              <a:rPr lang="en-US" altLang="it-IT" sz="3200">
                <a:solidFill>
                  <a:srgbClr val="FF0000"/>
                </a:solidFill>
              </a:rPr>
              <a:t>R</a:t>
            </a:r>
            <a:r>
              <a:rPr lang="en-US" altLang="it-IT" sz="3200"/>
              <a:t>outing</a:t>
            </a:r>
          </a:p>
          <a:p>
            <a:pPr lvl="1"/>
            <a:r>
              <a:rPr lang="en-US" altLang="it-IT"/>
              <a:t>L’identificativo di sottorete può essere di lunghezza arbitraria (da 1 a 31 bit)</a:t>
            </a:r>
          </a:p>
          <a:p>
            <a:pPr lvl="1"/>
            <a:r>
              <a:rPr lang="en-US" altLang="it-IT"/>
              <a:t>Formato indirizzo: </a:t>
            </a:r>
            <a:r>
              <a:rPr lang="en-US" altLang="it-IT">
                <a:solidFill>
                  <a:srgbClr val="FF0000"/>
                </a:solidFill>
              </a:rPr>
              <a:t>a.b.c.d/x</a:t>
            </a:r>
            <a:r>
              <a:rPr lang="en-US" altLang="it-IT"/>
              <a:t>, dove x è il numero di bit che costituiscono l’identificativo di sottorete</a:t>
            </a:r>
          </a:p>
        </p:txBody>
      </p:sp>
      <p:grpSp>
        <p:nvGrpSpPr>
          <p:cNvPr id="39942" name="Group 4">
            <a:extLst>
              <a:ext uri="{FF2B5EF4-FFF2-40B4-BE49-F238E27FC236}">
                <a16:creationId xmlns:a16="http://schemas.microsoft.com/office/drawing/2014/main" id="{1EB668F3-F57D-478A-9C18-600B0A898020}"/>
              </a:ext>
            </a:extLst>
          </p:cNvPr>
          <p:cNvGrpSpPr>
            <a:grpSpLocks/>
          </p:cNvGrpSpPr>
          <p:nvPr/>
        </p:nvGrpSpPr>
        <p:grpSpPr bwMode="auto">
          <a:xfrm>
            <a:off x="2947988" y="4641851"/>
            <a:ext cx="6115050" cy="1630363"/>
            <a:chOff x="1339" y="899"/>
            <a:chExt cx="3852" cy="1027"/>
          </a:xfrm>
        </p:grpSpPr>
        <p:sp>
          <p:nvSpPr>
            <p:cNvPr id="39943" name="Text Box 5">
              <a:extLst>
                <a:ext uri="{FF2B5EF4-FFF2-40B4-BE49-F238E27FC236}">
                  <a16:creationId xmlns:a16="http://schemas.microsoft.com/office/drawing/2014/main" id="{A2598F85-C529-41C1-B0B0-DB5BDEB75E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9" y="1262"/>
              <a:ext cx="385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2400">
                  <a:solidFill>
                    <a:schemeClr val="accent2"/>
                  </a:solidFill>
                  <a:latin typeface="Arial" panose="020B0604020202020204" pitchFamily="34" charset="0"/>
                </a:rPr>
                <a:t>11001000  00010111</a:t>
              </a:r>
              <a:r>
                <a:rPr lang="en-US" altLang="it-IT" sz="2400">
                  <a:latin typeface="Arial" panose="020B0604020202020204" pitchFamily="34" charset="0"/>
                </a:rPr>
                <a:t>  </a:t>
              </a:r>
              <a:r>
                <a:rPr lang="en-US" altLang="it-IT" sz="2400">
                  <a:solidFill>
                    <a:schemeClr val="accent2"/>
                  </a:solidFill>
                  <a:latin typeface="Arial" panose="020B0604020202020204" pitchFamily="34" charset="0"/>
                </a:rPr>
                <a:t>0001000</a:t>
              </a:r>
              <a:r>
                <a:rPr lang="en-US" altLang="it-IT" sz="2400">
                  <a:latin typeface="Arial" panose="020B0604020202020204" pitchFamily="34" charset="0"/>
                </a:rPr>
                <a:t>0  00000000</a:t>
              </a:r>
              <a:endParaRPr lang="en-US" altLang="it-IT" sz="2400">
                <a:latin typeface="Times New Roman" panose="02020603050405020304" pitchFamily="18" charset="0"/>
              </a:endParaRPr>
            </a:p>
          </p:txBody>
        </p:sp>
        <p:sp>
          <p:nvSpPr>
            <p:cNvPr id="39944" name="Text Box 6">
              <a:extLst>
                <a:ext uri="{FF2B5EF4-FFF2-40B4-BE49-F238E27FC236}">
                  <a16:creationId xmlns:a16="http://schemas.microsoft.com/office/drawing/2014/main" id="{6AE59C07-4C29-4A17-B105-B3D5B21DEB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7" y="922"/>
              <a:ext cx="573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800">
                  <a:solidFill>
                    <a:schemeClr val="accent2"/>
                  </a:solidFill>
                  <a:latin typeface="Comic Sans MS" panose="030F0702030302020204" pitchFamily="66" charset="0"/>
                </a:rPr>
                <a:t>ID di</a:t>
              </a:r>
              <a:br>
                <a:rPr lang="en-US" altLang="it-IT" sz="1800">
                  <a:solidFill>
                    <a:schemeClr val="accent2"/>
                  </a:solidFill>
                  <a:latin typeface="Comic Sans MS" panose="030F0702030302020204" pitchFamily="66" charset="0"/>
                </a:rPr>
              </a:br>
              <a:r>
                <a:rPr lang="en-US" altLang="it-IT" sz="1800">
                  <a:solidFill>
                    <a:schemeClr val="accent2"/>
                  </a:solidFill>
                  <a:latin typeface="Comic Sans MS" panose="030F0702030302020204" pitchFamily="66" charset="0"/>
                </a:rPr>
                <a:t>subnet</a:t>
              </a:r>
              <a:endParaRPr lang="en-US" altLang="it-IT" sz="1800">
                <a:latin typeface="Comic Sans MS" panose="030F0702030302020204" pitchFamily="66" charset="0"/>
              </a:endParaRPr>
            </a:p>
          </p:txBody>
        </p:sp>
        <p:sp>
          <p:nvSpPr>
            <p:cNvPr id="39945" name="Text Box 7">
              <a:extLst>
                <a:ext uri="{FF2B5EF4-FFF2-40B4-BE49-F238E27FC236}">
                  <a16:creationId xmlns:a16="http://schemas.microsoft.com/office/drawing/2014/main" id="{E9D4C16E-E10A-48BD-9069-F6AB9EFEA5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5" y="899"/>
              <a:ext cx="607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800">
                  <a:latin typeface="Comic Sans MS" panose="030F0702030302020204" pitchFamily="66" charset="0"/>
                </a:rPr>
                <a:t>numero</a:t>
              </a:r>
              <a:br>
                <a:rPr lang="en-US" altLang="it-IT" sz="1800">
                  <a:latin typeface="Comic Sans MS" panose="030F0702030302020204" pitchFamily="66" charset="0"/>
                </a:rPr>
              </a:br>
              <a:r>
                <a:rPr lang="en-US" altLang="it-IT" sz="1800">
                  <a:latin typeface="Comic Sans MS" panose="030F0702030302020204" pitchFamily="66" charset="0"/>
                </a:rPr>
                <a:t>host</a:t>
              </a:r>
            </a:p>
          </p:txBody>
        </p:sp>
        <p:sp>
          <p:nvSpPr>
            <p:cNvPr id="39946" name="Line 8">
              <a:extLst>
                <a:ext uri="{FF2B5EF4-FFF2-40B4-BE49-F238E27FC236}">
                  <a16:creationId xmlns:a16="http://schemas.microsoft.com/office/drawing/2014/main" id="{83EF7DFF-C150-4112-B0CD-445C64E46C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0" y="1121"/>
              <a:ext cx="102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947" name="Line 9">
              <a:extLst>
                <a:ext uri="{FF2B5EF4-FFF2-40B4-BE49-F238E27FC236}">
                  <a16:creationId xmlns:a16="http://schemas.microsoft.com/office/drawing/2014/main" id="{16689D2E-D446-440F-9C8C-AA3027D969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8" y="1118"/>
              <a:ext cx="924" cy="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948" name="Line 10">
              <a:extLst>
                <a:ext uri="{FF2B5EF4-FFF2-40B4-BE49-F238E27FC236}">
                  <a16:creationId xmlns:a16="http://schemas.microsoft.com/office/drawing/2014/main" id="{75325311-ABAA-42ED-96FE-F1EACAF3E0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55" y="1123"/>
              <a:ext cx="436" cy="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949" name="Line 11">
              <a:extLst>
                <a:ext uri="{FF2B5EF4-FFF2-40B4-BE49-F238E27FC236}">
                  <a16:creationId xmlns:a16="http://schemas.microsoft.com/office/drawing/2014/main" id="{16B8A0D1-C6BC-4A41-92F1-58260B37D0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78" y="1121"/>
              <a:ext cx="3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950" name="Text Box 12">
              <a:extLst>
                <a:ext uri="{FF2B5EF4-FFF2-40B4-BE49-F238E27FC236}">
                  <a16:creationId xmlns:a16="http://schemas.microsoft.com/office/drawing/2014/main" id="{79D366E1-D3C1-40EF-A9D4-344B49A7E5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9" y="1635"/>
              <a:ext cx="151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2400">
                  <a:latin typeface="Comic Sans MS" panose="030F0702030302020204" pitchFamily="66" charset="0"/>
                </a:rPr>
                <a:t>200.23.16.0/23</a:t>
              </a:r>
              <a:endParaRPr lang="en-US" altLang="it-IT" sz="1800">
                <a:latin typeface="Comic Sans MS" panose="030F0702030302020204" pitchFamily="66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egnaposto piè di pagina 5">
            <a:extLst>
              <a:ext uri="{FF2B5EF4-FFF2-40B4-BE49-F238E27FC236}">
                <a16:creationId xmlns:a16="http://schemas.microsoft.com/office/drawing/2014/main" id="{FD66C2A0-EA3E-4441-8DBF-1576E4409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+mj-lt"/>
              </a:rPr>
              <a:t>Network Layer</a:t>
            </a:r>
          </a:p>
        </p:txBody>
      </p:sp>
      <p:sp>
        <p:nvSpPr>
          <p:cNvPr id="6147" name="Segnaposto numero diapositiva 6">
            <a:extLst>
              <a:ext uri="{FF2B5EF4-FFF2-40B4-BE49-F238E27FC236}">
                <a16:creationId xmlns:a16="http://schemas.microsoft.com/office/drawing/2014/main" id="{91B170BB-5378-4FBC-AA88-B04FAC116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+mj-lt"/>
              </a:rPr>
              <a:t>4-</a:t>
            </a:r>
            <a:fld id="{56AE98B1-F6D5-4FA0-8009-6AEE4C405EF7}" type="slidenum">
              <a:rPr lang="en-US" altLang="it-IT" sz="1400">
                <a:latin typeface="+mj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it-IT" sz="1400">
              <a:latin typeface="+mj-lt"/>
            </a:endParaRPr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999DBE06-637B-475E-953B-FA2DFC64CD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 altLang="it-IT"/>
              <a:t>Dove siamo?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B8B90028-45E9-442B-94DB-C6F188C63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508375"/>
            <a:ext cx="2001838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latin typeface="+mj-lt"/>
              </a:rPr>
              <a:t>application</a:t>
            </a:r>
          </a:p>
        </p:txBody>
      </p:sp>
      <p:sp>
        <p:nvSpPr>
          <p:cNvPr id="6150" name="Rectangle 4">
            <a:extLst>
              <a:ext uri="{FF2B5EF4-FFF2-40B4-BE49-F238E27FC236}">
                <a16:creationId xmlns:a16="http://schemas.microsoft.com/office/drawing/2014/main" id="{7411C9FF-9AC8-4B60-94D5-A641C630F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984625"/>
            <a:ext cx="2001838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latin typeface="+mj-lt"/>
              </a:rPr>
              <a:t>transport</a:t>
            </a:r>
          </a:p>
        </p:txBody>
      </p:sp>
      <p:sp>
        <p:nvSpPr>
          <p:cNvPr id="6151" name="Rectangle 5">
            <a:extLst>
              <a:ext uri="{FF2B5EF4-FFF2-40B4-BE49-F238E27FC236}">
                <a16:creationId xmlns:a16="http://schemas.microsoft.com/office/drawing/2014/main" id="{72AE9DB1-57EF-402D-B87A-107137DC1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460875"/>
            <a:ext cx="2001838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latin typeface="+mj-lt"/>
              </a:rPr>
              <a:t>network</a:t>
            </a:r>
          </a:p>
        </p:txBody>
      </p:sp>
      <p:sp>
        <p:nvSpPr>
          <p:cNvPr id="6152" name="Rectangle 6">
            <a:extLst>
              <a:ext uri="{FF2B5EF4-FFF2-40B4-BE49-F238E27FC236}">
                <a16:creationId xmlns:a16="http://schemas.microsoft.com/office/drawing/2014/main" id="{F25C74C2-3F32-48FF-BD10-5AA7D1853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937125"/>
            <a:ext cx="2001838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latin typeface="+mj-lt"/>
              </a:rPr>
              <a:t>link</a:t>
            </a:r>
          </a:p>
        </p:txBody>
      </p:sp>
      <p:sp>
        <p:nvSpPr>
          <p:cNvPr id="6153" name="Rectangle 7">
            <a:extLst>
              <a:ext uri="{FF2B5EF4-FFF2-40B4-BE49-F238E27FC236}">
                <a16:creationId xmlns:a16="http://schemas.microsoft.com/office/drawing/2014/main" id="{D591C1A8-DBB1-4F14-8643-38FB19EFD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413375"/>
            <a:ext cx="2001838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latin typeface="+mj-lt"/>
              </a:rPr>
              <a:t>physical</a:t>
            </a:r>
          </a:p>
        </p:txBody>
      </p:sp>
      <p:sp>
        <p:nvSpPr>
          <p:cNvPr id="6154" name="Rectangle 8">
            <a:extLst>
              <a:ext uri="{FF2B5EF4-FFF2-40B4-BE49-F238E27FC236}">
                <a16:creationId xmlns:a16="http://schemas.microsoft.com/office/drawing/2014/main" id="{497D90C2-16E7-40CE-B248-8D43B9093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3464" y="3852863"/>
            <a:ext cx="598487" cy="1952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>
              <a:latin typeface="+mj-lt"/>
            </a:endParaRPr>
          </a:p>
        </p:txBody>
      </p:sp>
      <p:sp>
        <p:nvSpPr>
          <p:cNvPr id="6155" name="Oval 9">
            <a:extLst>
              <a:ext uri="{FF2B5EF4-FFF2-40B4-BE49-F238E27FC236}">
                <a16:creationId xmlns:a16="http://schemas.microsoft.com/office/drawing/2014/main" id="{DC12CFC2-8C2B-4436-9082-EAA8A5FF8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3464" y="3548063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latin typeface="+mj-lt"/>
              </a:rPr>
              <a:t>P1</a:t>
            </a:r>
          </a:p>
        </p:txBody>
      </p:sp>
      <p:sp>
        <p:nvSpPr>
          <p:cNvPr id="6156" name="Rectangle 10">
            <a:extLst>
              <a:ext uri="{FF2B5EF4-FFF2-40B4-BE49-F238E27FC236}">
                <a16:creationId xmlns:a16="http://schemas.microsoft.com/office/drawing/2014/main" id="{FFAA7D2D-22F2-458A-8841-2C3108AE2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114" y="3429000"/>
            <a:ext cx="2001837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latin typeface="+mj-lt"/>
              </a:rPr>
              <a:t>application</a:t>
            </a:r>
          </a:p>
        </p:txBody>
      </p:sp>
      <p:sp>
        <p:nvSpPr>
          <p:cNvPr id="6157" name="Rectangle 11">
            <a:extLst>
              <a:ext uri="{FF2B5EF4-FFF2-40B4-BE49-F238E27FC236}">
                <a16:creationId xmlns:a16="http://schemas.microsoft.com/office/drawing/2014/main" id="{BE2FCDDD-6521-41F9-94F9-D91E4144F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114" y="3905250"/>
            <a:ext cx="2001837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latin typeface="+mj-lt"/>
              </a:rPr>
              <a:t>transport</a:t>
            </a:r>
          </a:p>
        </p:txBody>
      </p:sp>
      <p:sp>
        <p:nvSpPr>
          <p:cNvPr id="6158" name="Rectangle 12">
            <a:extLst>
              <a:ext uri="{FF2B5EF4-FFF2-40B4-BE49-F238E27FC236}">
                <a16:creationId xmlns:a16="http://schemas.microsoft.com/office/drawing/2014/main" id="{A1AA2A1B-442B-401A-9CF0-B74B6DEF1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114" y="4381500"/>
            <a:ext cx="2001837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latin typeface="+mj-lt"/>
              </a:rPr>
              <a:t>network</a:t>
            </a:r>
          </a:p>
        </p:txBody>
      </p:sp>
      <p:sp>
        <p:nvSpPr>
          <p:cNvPr id="6159" name="Rectangle 13">
            <a:extLst>
              <a:ext uri="{FF2B5EF4-FFF2-40B4-BE49-F238E27FC236}">
                <a16:creationId xmlns:a16="http://schemas.microsoft.com/office/drawing/2014/main" id="{3B38F997-C026-461B-A565-83EC8209A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114" y="4857750"/>
            <a:ext cx="2001837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latin typeface="+mj-lt"/>
              </a:rPr>
              <a:t>link</a:t>
            </a:r>
          </a:p>
        </p:txBody>
      </p:sp>
      <p:sp>
        <p:nvSpPr>
          <p:cNvPr id="6160" name="Rectangle 14">
            <a:extLst>
              <a:ext uri="{FF2B5EF4-FFF2-40B4-BE49-F238E27FC236}">
                <a16:creationId xmlns:a16="http://schemas.microsoft.com/office/drawing/2014/main" id="{39809ADD-37FC-4A66-8067-30C78F62E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114" y="5334000"/>
            <a:ext cx="2001837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latin typeface="+mj-lt"/>
              </a:rPr>
              <a:t>physical</a:t>
            </a:r>
          </a:p>
        </p:txBody>
      </p:sp>
      <p:sp>
        <p:nvSpPr>
          <p:cNvPr id="6161" name="Rectangle 15">
            <a:extLst>
              <a:ext uri="{FF2B5EF4-FFF2-40B4-BE49-F238E27FC236}">
                <a16:creationId xmlns:a16="http://schemas.microsoft.com/office/drawing/2014/main" id="{C1D89A52-742B-46BF-83A3-8229C00B3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1713" y="3508375"/>
            <a:ext cx="2735262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latin typeface="+mj-lt"/>
              </a:rPr>
              <a:t>application</a:t>
            </a:r>
          </a:p>
        </p:txBody>
      </p:sp>
      <p:sp>
        <p:nvSpPr>
          <p:cNvPr id="6162" name="Rectangle 16">
            <a:extLst>
              <a:ext uri="{FF2B5EF4-FFF2-40B4-BE49-F238E27FC236}">
                <a16:creationId xmlns:a16="http://schemas.microsoft.com/office/drawing/2014/main" id="{727831F1-03AE-47DE-8DEA-4B7B0B698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1713" y="3984625"/>
            <a:ext cx="2735262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latin typeface="+mj-lt"/>
              </a:rPr>
              <a:t>transport</a:t>
            </a:r>
          </a:p>
        </p:txBody>
      </p:sp>
      <p:sp>
        <p:nvSpPr>
          <p:cNvPr id="6163" name="Rectangle 17">
            <a:extLst>
              <a:ext uri="{FF2B5EF4-FFF2-40B4-BE49-F238E27FC236}">
                <a16:creationId xmlns:a16="http://schemas.microsoft.com/office/drawing/2014/main" id="{C3BB70C4-FA92-45AF-AA60-B46A07F1A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1713" y="4460875"/>
            <a:ext cx="2735262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latin typeface="+mj-lt"/>
              </a:rPr>
              <a:t>network</a:t>
            </a:r>
          </a:p>
        </p:txBody>
      </p:sp>
      <p:sp>
        <p:nvSpPr>
          <p:cNvPr id="6164" name="Rectangle 18">
            <a:extLst>
              <a:ext uri="{FF2B5EF4-FFF2-40B4-BE49-F238E27FC236}">
                <a16:creationId xmlns:a16="http://schemas.microsoft.com/office/drawing/2014/main" id="{7DEC654C-14ED-4537-AE29-26D5B4EF6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1713" y="4937125"/>
            <a:ext cx="2735262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latin typeface="+mj-lt"/>
              </a:rPr>
              <a:t>link</a:t>
            </a:r>
          </a:p>
        </p:txBody>
      </p:sp>
      <p:sp>
        <p:nvSpPr>
          <p:cNvPr id="6165" name="Rectangle 19">
            <a:extLst>
              <a:ext uri="{FF2B5EF4-FFF2-40B4-BE49-F238E27FC236}">
                <a16:creationId xmlns:a16="http://schemas.microsoft.com/office/drawing/2014/main" id="{AA2B6A86-0756-4E49-A0C6-34043260C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1713" y="5413375"/>
            <a:ext cx="2735262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latin typeface="+mj-lt"/>
              </a:rPr>
              <a:t>physical</a:t>
            </a:r>
          </a:p>
        </p:txBody>
      </p:sp>
      <p:sp>
        <p:nvSpPr>
          <p:cNvPr id="6166" name="Rectangle 22">
            <a:extLst>
              <a:ext uri="{FF2B5EF4-FFF2-40B4-BE49-F238E27FC236}">
                <a16:creationId xmlns:a16="http://schemas.microsoft.com/office/drawing/2014/main" id="{5DCC5DDD-FD20-4052-B474-42FB268EA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8689" y="3883026"/>
            <a:ext cx="598487" cy="1952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>
              <a:latin typeface="+mj-lt"/>
            </a:endParaRPr>
          </a:p>
        </p:txBody>
      </p:sp>
      <p:sp>
        <p:nvSpPr>
          <p:cNvPr id="6167" name="Oval 23">
            <a:extLst>
              <a:ext uri="{FF2B5EF4-FFF2-40B4-BE49-F238E27FC236}">
                <a16:creationId xmlns:a16="http://schemas.microsoft.com/office/drawing/2014/main" id="{786008F7-275E-4F76-A8BD-E097CF695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8689" y="3578225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latin typeface="+mj-lt"/>
              </a:rPr>
              <a:t>P3</a:t>
            </a:r>
          </a:p>
        </p:txBody>
      </p:sp>
      <p:sp>
        <p:nvSpPr>
          <p:cNvPr id="6168" name="Rectangle 24">
            <a:extLst>
              <a:ext uri="{FF2B5EF4-FFF2-40B4-BE49-F238E27FC236}">
                <a16:creationId xmlns:a16="http://schemas.microsoft.com/office/drawing/2014/main" id="{B078147D-CD36-4F35-8FF9-5E15D638A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300" y="3797301"/>
            <a:ext cx="598488" cy="1952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>
              <a:latin typeface="+mj-lt"/>
            </a:endParaRPr>
          </a:p>
        </p:txBody>
      </p:sp>
      <p:sp>
        <p:nvSpPr>
          <p:cNvPr id="6169" name="Oval 25">
            <a:extLst>
              <a:ext uri="{FF2B5EF4-FFF2-40B4-BE49-F238E27FC236}">
                <a16:creationId xmlns:a16="http://schemas.microsoft.com/office/drawing/2014/main" id="{C9EBB957-E5E4-4E31-B9B6-0908A46B3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300" y="349250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latin typeface="+mj-lt"/>
              </a:rPr>
              <a:t>P4</a:t>
            </a:r>
          </a:p>
        </p:txBody>
      </p:sp>
      <p:sp>
        <p:nvSpPr>
          <p:cNvPr id="6170" name="Text Box 28">
            <a:extLst>
              <a:ext uri="{FF2B5EF4-FFF2-40B4-BE49-F238E27FC236}">
                <a16:creationId xmlns:a16="http://schemas.microsoft.com/office/drawing/2014/main" id="{6DC3953B-49CE-44EA-8CA4-9448B23DC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5716" y="5967413"/>
            <a:ext cx="8195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000">
                <a:solidFill>
                  <a:schemeClr val="accent2"/>
                </a:solidFill>
                <a:latin typeface="+mj-lt"/>
              </a:rPr>
              <a:t>host 1</a:t>
            </a:r>
            <a:endParaRPr lang="en-US" altLang="it-IT" sz="1600">
              <a:latin typeface="+mj-lt"/>
            </a:endParaRPr>
          </a:p>
        </p:txBody>
      </p:sp>
      <p:sp>
        <p:nvSpPr>
          <p:cNvPr id="6171" name="Text Box 29">
            <a:extLst>
              <a:ext uri="{FF2B5EF4-FFF2-40B4-BE49-F238E27FC236}">
                <a16:creationId xmlns:a16="http://schemas.microsoft.com/office/drawing/2014/main" id="{D856DD14-1200-4964-9410-8A3EFC3A8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9714" y="5954713"/>
            <a:ext cx="8786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000">
                <a:solidFill>
                  <a:schemeClr val="accent2"/>
                </a:solidFill>
                <a:latin typeface="+mj-lt"/>
              </a:rPr>
              <a:t>Router</a:t>
            </a:r>
            <a:endParaRPr lang="en-US" altLang="it-IT" sz="16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6172" name="Text Box 30">
            <a:extLst>
              <a:ext uri="{FF2B5EF4-FFF2-40B4-BE49-F238E27FC236}">
                <a16:creationId xmlns:a16="http://schemas.microsoft.com/office/drawing/2014/main" id="{56BF5515-56CC-45B9-9977-B0D8B6F3C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2028" y="5832475"/>
            <a:ext cx="8195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000">
                <a:solidFill>
                  <a:schemeClr val="accent2"/>
                </a:solidFill>
                <a:latin typeface="+mj-lt"/>
              </a:rPr>
              <a:t>host 2</a:t>
            </a:r>
          </a:p>
        </p:txBody>
      </p:sp>
      <p:sp>
        <p:nvSpPr>
          <p:cNvPr id="6173" name="Rectangle 35">
            <a:extLst>
              <a:ext uri="{FF2B5EF4-FFF2-40B4-BE49-F238E27FC236}">
                <a16:creationId xmlns:a16="http://schemas.microsoft.com/office/drawing/2014/main" id="{4149AD17-1B8F-41D8-ABC2-10F645945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895601"/>
            <a:ext cx="598488" cy="1952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>
              <a:latin typeface="+mj-lt"/>
            </a:endParaRPr>
          </a:p>
        </p:txBody>
      </p:sp>
      <p:sp>
        <p:nvSpPr>
          <p:cNvPr id="6174" name="Oval 36">
            <a:extLst>
              <a:ext uri="{FF2B5EF4-FFF2-40B4-BE49-F238E27FC236}">
                <a16:creationId xmlns:a16="http://schemas.microsoft.com/office/drawing/2014/main" id="{0078CD37-77CC-4B0F-86F6-8C714A625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81940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it-IT" altLang="it-IT" sz="1600">
              <a:latin typeface="+mj-lt"/>
            </a:endParaRPr>
          </a:p>
        </p:txBody>
      </p:sp>
      <p:sp>
        <p:nvSpPr>
          <p:cNvPr id="6175" name="Text Box 37">
            <a:extLst>
              <a:ext uri="{FF2B5EF4-FFF2-40B4-BE49-F238E27FC236}">
                <a16:creationId xmlns:a16="http://schemas.microsoft.com/office/drawing/2014/main" id="{40D82078-0E32-41CF-B2D3-CF34B0ED5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492" y="2819400"/>
            <a:ext cx="9628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latin typeface="+mj-lt"/>
              </a:rPr>
              <a:t>= process</a:t>
            </a:r>
          </a:p>
        </p:txBody>
      </p:sp>
      <p:sp>
        <p:nvSpPr>
          <p:cNvPr id="6176" name="Text Box 38">
            <a:extLst>
              <a:ext uri="{FF2B5EF4-FFF2-40B4-BE49-F238E27FC236}">
                <a16:creationId xmlns:a16="http://schemas.microsoft.com/office/drawing/2014/main" id="{B69803F4-7921-4E86-941E-2A71DB0C2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8575" y="2819400"/>
            <a:ext cx="8579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latin typeface="+mj-lt"/>
              </a:rPr>
              <a:t>= socket</a:t>
            </a:r>
          </a:p>
        </p:txBody>
      </p:sp>
      <p:sp>
        <p:nvSpPr>
          <p:cNvPr id="6177" name="Text Box 39">
            <a:extLst>
              <a:ext uri="{FF2B5EF4-FFF2-40B4-BE49-F238E27FC236}">
                <a16:creationId xmlns:a16="http://schemas.microsoft.com/office/drawing/2014/main" id="{D26986DC-C661-441E-96F1-B36366E80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8500" y="1589089"/>
            <a:ext cx="1841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it-IT" altLang="it-IT" sz="1600">
              <a:latin typeface="+mj-lt"/>
            </a:endParaRPr>
          </a:p>
        </p:txBody>
      </p:sp>
      <p:sp>
        <p:nvSpPr>
          <p:cNvPr id="6178" name="Text Box 40">
            <a:extLst>
              <a:ext uri="{FF2B5EF4-FFF2-40B4-BE49-F238E27FC236}">
                <a16:creationId xmlns:a16="http://schemas.microsoft.com/office/drawing/2014/main" id="{444081D4-5842-4540-A95D-721D4B8FA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1366838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it-IT" altLang="it-IT" sz="2400">
              <a:latin typeface="+mj-lt"/>
            </a:endParaRPr>
          </a:p>
        </p:txBody>
      </p:sp>
      <p:sp>
        <p:nvSpPr>
          <p:cNvPr id="48" name="Rectangle 22">
            <a:extLst>
              <a:ext uri="{FF2B5EF4-FFF2-40B4-BE49-F238E27FC236}">
                <a16:creationId xmlns:a16="http://schemas.microsoft.com/office/drawing/2014/main" id="{FA4B860D-EF54-46FD-B19C-22A7A4FA8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0275" y="4346576"/>
            <a:ext cx="598488" cy="19526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>
              <a:latin typeface="+mj-lt"/>
            </a:endParaRPr>
          </a:p>
        </p:txBody>
      </p:sp>
      <p:sp>
        <p:nvSpPr>
          <p:cNvPr id="49" name="Rectangle 24">
            <a:extLst>
              <a:ext uri="{FF2B5EF4-FFF2-40B4-BE49-F238E27FC236}">
                <a16:creationId xmlns:a16="http://schemas.microsoft.com/office/drawing/2014/main" id="{62324924-1EE3-49F0-9124-256955555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3889" y="4260851"/>
            <a:ext cx="598487" cy="19526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>
              <a:latin typeface="+mj-lt"/>
            </a:endParaRPr>
          </a:p>
        </p:txBody>
      </p:sp>
      <p:sp>
        <p:nvSpPr>
          <p:cNvPr id="51" name="Rectangle 35">
            <a:extLst>
              <a:ext uri="{FF2B5EF4-FFF2-40B4-BE49-F238E27FC236}">
                <a16:creationId xmlns:a16="http://schemas.microsoft.com/office/drawing/2014/main" id="{2129365D-2A94-454B-9CD6-4CC9D4BF0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25" y="2963863"/>
            <a:ext cx="598488" cy="195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>
              <a:latin typeface="+mj-lt"/>
            </a:endParaRPr>
          </a:p>
        </p:txBody>
      </p:sp>
      <p:sp>
        <p:nvSpPr>
          <p:cNvPr id="6182" name="Text Box 38">
            <a:extLst>
              <a:ext uri="{FF2B5EF4-FFF2-40B4-BE49-F238E27FC236}">
                <a16:creationId xmlns:a16="http://schemas.microsoft.com/office/drawing/2014/main" id="{337FE0BE-E3BA-45DC-949A-DEE5B926A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5977" y="2887664"/>
            <a:ext cx="19322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latin typeface="+mj-lt"/>
              </a:rPr>
              <a:t>= TCP &lt;-&gt; IP interface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DDD6B-8128-2A1D-5F9F-C625B0F19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Allocazione</a:t>
            </a:r>
            <a:r>
              <a:rPr lang="en-US" dirty="0"/>
              <a:t>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indirizzi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8596C-B3EC-591D-E11E-A3DED2443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livello</a:t>
            </a:r>
            <a:r>
              <a:rPr lang="en-US" dirty="0"/>
              <a:t> di </a:t>
            </a:r>
            <a:r>
              <a:rPr lang="en-US" dirty="0" err="1"/>
              <a:t>organizzazione</a:t>
            </a:r>
            <a:endParaRPr lang="en-US" dirty="0"/>
          </a:p>
          <a:p>
            <a:pPr lvl="1"/>
            <a:r>
              <a:rPr lang="en-US" dirty="0" err="1"/>
              <a:t>Assegnazione</a:t>
            </a:r>
            <a:r>
              <a:rPr lang="en-US" dirty="0"/>
              <a:t> per subnet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Registro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Whois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A </a:t>
            </a:r>
            <a:r>
              <a:rPr lang="en-US" dirty="0" err="1">
                <a:sym typeface="Wingdings" panose="05000000000000000000" pitchFamily="2" charset="2"/>
              </a:rPr>
              <a:t>livello</a:t>
            </a:r>
            <a:r>
              <a:rPr lang="en-US" dirty="0">
                <a:sym typeface="Wingdings" panose="05000000000000000000" pitchFamily="2" charset="2"/>
              </a:rPr>
              <a:t> di </a:t>
            </a:r>
            <a:r>
              <a:rPr lang="en-US" dirty="0" err="1">
                <a:sym typeface="Wingdings" panose="05000000000000000000" pitchFamily="2" charset="2"/>
              </a:rPr>
              <a:t>singola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utenza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DHCP </a:t>
            </a:r>
            <a:r>
              <a:rPr lang="en-US" dirty="0" err="1">
                <a:sym typeface="Wingdings" panose="05000000000000000000" pitchFamily="2" charset="2"/>
              </a:rPr>
              <a:t>esterno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DHCP </a:t>
            </a:r>
            <a:r>
              <a:rPr lang="en-US" dirty="0" err="1">
                <a:sym typeface="Wingdings" panose="05000000000000000000" pitchFamily="2" charset="2"/>
              </a:rPr>
              <a:t>interno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5C473-693B-3014-EE2F-F5A581962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Network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3A186-CB63-F65E-685F-DE0F5286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it-IT"/>
              <a:t>4-</a:t>
            </a:r>
            <a:fld id="{559B436B-28E5-4BA2-82DA-532F31BBEDB1}" type="slidenum">
              <a:rPr lang="en-US" altLang="it-IT" smtClean="0"/>
              <a:pPr/>
              <a:t>20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614821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egnaposto piè di pagina 4">
            <a:extLst>
              <a:ext uri="{FF2B5EF4-FFF2-40B4-BE49-F238E27FC236}">
                <a16:creationId xmlns:a16="http://schemas.microsoft.com/office/drawing/2014/main" id="{48162EE9-84CF-4927-B225-AE7B9E07B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Comic Sans MS" panose="030F0702030302020204" pitchFamily="66" charset="0"/>
              </a:rPr>
              <a:t>Network Layer</a:t>
            </a:r>
            <a:endParaRPr lang="en-US" altLang="it-IT" sz="1400">
              <a:latin typeface="Times New Roman" panose="02020603050405020304" pitchFamily="18" charset="0"/>
            </a:endParaRPr>
          </a:p>
        </p:txBody>
      </p:sp>
      <p:sp>
        <p:nvSpPr>
          <p:cNvPr id="44035" name="Segnaposto numero diapositiva 5">
            <a:extLst>
              <a:ext uri="{FF2B5EF4-FFF2-40B4-BE49-F238E27FC236}">
                <a16:creationId xmlns:a16="http://schemas.microsoft.com/office/drawing/2014/main" id="{DB1E8A94-4729-4D4D-A36F-FC168B78E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Comic Sans MS" panose="030F0702030302020204" pitchFamily="66" charset="0"/>
              </a:rPr>
              <a:t>4-</a:t>
            </a:r>
            <a:fld id="{8195B87D-CDE3-4649-89D4-1E757019CB2F}" type="slidenum">
              <a:rPr lang="en-US" altLang="it-IT" sz="1400"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it-IT" sz="1400">
              <a:latin typeface="Comic Sans MS" panose="030F0702030302020204" pitchFamily="66" charset="0"/>
            </a:endParaRPr>
          </a:p>
        </p:txBody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1AE01FD3-D953-45B0-8174-384B314AB4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8338" y="228600"/>
            <a:ext cx="7772400" cy="1143000"/>
          </a:xfrm>
        </p:spPr>
        <p:txBody>
          <a:bodyPr/>
          <a:lstStyle/>
          <a:p>
            <a:r>
              <a:rPr lang="en-US" altLang="it-IT" sz="3600"/>
              <a:t>Assegnazione di subnet IP</a:t>
            </a:r>
            <a:endParaRPr lang="en-US" altLang="it-IT"/>
          </a:p>
        </p:txBody>
      </p:sp>
      <p:sp>
        <p:nvSpPr>
          <p:cNvPr id="44037" name="Rectangle 3">
            <a:extLst>
              <a:ext uri="{FF2B5EF4-FFF2-40B4-BE49-F238E27FC236}">
                <a16:creationId xmlns:a16="http://schemas.microsoft.com/office/drawing/2014/main" id="{EDA1D97C-F81D-46FC-BE8D-E66AEF4CDC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17689" y="1343025"/>
            <a:ext cx="8270875" cy="180975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it-IT"/>
              <a:t>Normalmente c’è un ISP (Internet Service Provider) che si occupa di distribuire i numeri alle sue sottoreti</a:t>
            </a:r>
          </a:p>
          <a:p>
            <a:pPr>
              <a:buFont typeface="ZapfDingbats" pitchFamily="82" charset="2"/>
              <a:buNone/>
            </a:pPr>
            <a:endParaRPr lang="en-US" altLang="it-IT"/>
          </a:p>
          <a:p>
            <a:pPr>
              <a:buFont typeface="ZapfDingbats" pitchFamily="82" charset="2"/>
              <a:buNone/>
            </a:pPr>
            <a:r>
              <a:rPr lang="en-US" altLang="it-IT"/>
              <a:t>Esempio:</a:t>
            </a:r>
            <a:endParaRPr lang="en-US" altLang="it-IT" sz="2400"/>
          </a:p>
        </p:txBody>
      </p:sp>
      <p:sp>
        <p:nvSpPr>
          <p:cNvPr id="44038" name="Text Box 4">
            <a:extLst>
              <a:ext uri="{FF2B5EF4-FFF2-40B4-BE49-F238E27FC236}">
                <a16:creationId xmlns:a16="http://schemas.microsoft.com/office/drawing/2014/main" id="{DFF84F9B-7E18-4082-955A-F1D738F7D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7688" y="3546476"/>
            <a:ext cx="9009062" cy="18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UNICAL            </a:t>
            </a:r>
            <a:r>
              <a:rPr lang="en-US" altLang="it-IT" sz="1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10100000 01100001</a:t>
            </a:r>
            <a:r>
              <a:rPr lang="en-US" altLang="it-IT" sz="14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00000000  00000000    160.97.0.0/16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it-IT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Courier New" panose="02070309020205020404" pitchFamily="49" charset="0"/>
                <a:cs typeface="Courier New" panose="02070309020205020404" pitchFamily="49" charset="0"/>
              </a:rPr>
              <a:t>DIMES		 </a:t>
            </a:r>
            <a:r>
              <a:rPr lang="en-US" altLang="it-IT" sz="1400" b="1">
                <a:latin typeface="Courier New" panose="02070309020205020404" pitchFamily="49" charset="0"/>
                <a:cs typeface="Courier New" panose="02070309020205020404" pitchFamily="49" charset="0"/>
              </a:rPr>
              <a:t>10100000 01100001 00011000</a:t>
            </a:r>
            <a:r>
              <a:rPr lang="en-US" altLang="it-IT" sz="1400">
                <a:latin typeface="Courier New" panose="02070309020205020404" pitchFamily="49" charset="0"/>
                <a:cs typeface="Courier New" panose="02070309020205020404" pitchFamily="49" charset="0"/>
              </a:rPr>
              <a:t>  00000000    160.97.24.0/24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Courier New" panose="02070309020205020404" pitchFamily="49" charset="0"/>
                <a:cs typeface="Courier New" panose="02070309020205020404" pitchFamily="49" charset="0"/>
              </a:rPr>
              <a:t>Matematica 1      </a:t>
            </a:r>
            <a:r>
              <a:rPr lang="en-US" altLang="it-IT" sz="1400" b="1">
                <a:latin typeface="Courier New" panose="02070309020205020404" pitchFamily="49" charset="0"/>
                <a:cs typeface="Courier New" panose="02070309020205020404" pitchFamily="49" charset="0"/>
              </a:rPr>
              <a:t>10100000 01100001 00101111</a:t>
            </a:r>
            <a:r>
              <a:rPr lang="en-US" altLang="it-IT" sz="1400">
                <a:latin typeface="Courier New" panose="02070309020205020404" pitchFamily="49" charset="0"/>
                <a:cs typeface="Courier New" panose="02070309020205020404" pitchFamily="49" charset="0"/>
              </a:rPr>
              <a:t>  00000000    160.97.47.0/24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Courier New" panose="02070309020205020404" pitchFamily="49" charset="0"/>
                <a:cs typeface="Courier New" panose="02070309020205020404" pitchFamily="49" charset="0"/>
              </a:rPr>
              <a:t>Matematica 2      </a:t>
            </a:r>
            <a:r>
              <a:rPr lang="en-US" altLang="it-IT" sz="1400" b="1">
                <a:latin typeface="Courier New" panose="02070309020205020404" pitchFamily="49" charset="0"/>
                <a:cs typeface="Courier New" panose="02070309020205020404" pitchFamily="49" charset="0"/>
              </a:rPr>
              <a:t>10100000 01100001 00111001  0</a:t>
            </a:r>
            <a:r>
              <a:rPr lang="en-US" altLang="it-IT" sz="1400">
                <a:latin typeface="Courier New" panose="02070309020205020404" pitchFamily="49" charset="0"/>
                <a:cs typeface="Courier New" panose="02070309020205020404" pitchFamily="49" charset="0"/>
              </a:rPr>
              <a:t>0000000    160.97.57.0/25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Courier New" panose="02070309020205020404" pitchFamily="49" charset="0"/>
                <a:cs typeface="Courier New" panose="02070309020205020404" pitchFamily="49" charset="0"/>
              </a:rPr>
              <a:t>Labmat            </a:t>
            </a:r>
            <a:r>
              <a:rPr lang="en-US" altLang="it-IT" sz="1400" b="1">
                <a:latin typeface="Courier New" panose="02070309020205020404" pitchFamily="49" charset="0"/>
                <a:cs typeface="Courier New" panose="02070309020205020404" pitchFamily="49" charset="0"/>
              </a:rPr>
              <a:t>10100000 01100001 00111001  1</a:t>
            </a:r>
            <a:r>
              <a:rPr lang="en-US" altLang="it-IT" sz="1400">
                <a:latin typeface="Courier New" panose="02070309020205020404" pitchFamily="49" charset="0"/>
                <a:cs typeface="Courier New" panose="02070309020205020404" pitchFamily="49" charset="0"/>
              </a:rPr>
              <a:t>0000000    160.97.57.128/25                             ….                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 b="1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egnaposto piè di pagina 3">
            <a:extLst>
              <a:ext uri="{FF2B5EF4-FFF2-40B4-BE49-F238E27FC236}">
                <a16:creationId xmlns:a16="http://schemas.microsoft.com/office/drawing/2014/main" id="{B8D53A92-648A-4685-A913-44FAA73B4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Comic Sans MS" panose="030F0702030302020204" pitchFamily="66" charset="0"/>
              </a:rPr>
              <a:t>Network Layer</a:t>
            </a:r>
            <a:endParaRPr lang="en-US" altLang="it-IT" sz="1400">
              <a:latin typeface="Times New Roman" panose="02020603050405020304" pitchFamily="18" charset="0"/>
            </a:endParaRPr>
          </a:p>
        </p:txBody>
      </p:sp>
      <p:sp>
        <p:nvSpPr>
          <p:cNvPr id="46083" name="Segnaposto numero diapositiva 4">
            <a:extLst>
              <a:ext uri="{FF2B5EF4-FFF2-40B4-BE49-F238E27FC236}">
                <a16:creationId xmlns:a16="http://schemas.microsoft.com/office/drawing/2014/main" id="{E6EADAE9-6D0E-4141-9C38-871301540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Comic Sans MS" panose="030F0702030302020204" pitchFamily="66" charset="0"/>
              </a:rPr>
              <a:t>4-</a:t>
            </a:r>
            <a:fld id="{7B7F0319-D3D1-432E-B844-625D6E6B9A4E}" type="slidenum">
              <a:rPr lang="en-US" altLang="it-IT" sz="1400"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it-IT" sz="1400">
              <a:latin typeface="Comic Sans MS" panose="030F0702030302020204" pitchFamily="66" charset="0"/>
            </a:endParaRPr>
          </a:p>
        </p:txBody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08CC5EAD-CFFC-433E-835E-8BFE29C869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1" y="228600"/>
            <a:ext cx="8316913" cy="1143000"/>
          </a:xfrm>
        </p:spPr>
        <p:txBody>
          <a:bodyPr/>
          <a:lstStyle/>
          <a:p>
            <a:r>
              <a:rPr lang="en-US" altLang="it-IT" sz="3200"/>
              <a:t>Indirizzamento gerarchico:</a:t>
            </a:r>
            <a:br>
              <a:rPr lang="en-US" altLang="it-IT" sz="3200"/>
            </a:br>
            <a:r>
              <a:rPr lang="en-US" altLang="it-IT" sz="3200"/>
              <a:t>aggregazione per gruppi di indirizzi</a:t>
            </a:r>
            <a:endParaRPr lang="en-US" altLang="it-IT"/>
          </a:p>
        </p:txBody>
      </p:sp>
      <p:sp>
        <p:nvSpPr>
          <p:cNvPr id="46085" name="Freeform 3">
            <a:extLst>
              <a:ext uri="{FF2B5EF4-FFF2-40B4-BE49-F238E27FC236}">
                <a16:creationId xmlns:a16="http://schemas.microsoft.com/office/drawing/2014/main" id="{34D9F442-8796-4E3F-A820-0543EF134384}"/>
              </a:ext>
            </a:extLst>
          </p:cNvPr>
          <p:cNvSpPr>
            <a:spLocks/>
          </p:cNvSpPr>
          <p:nvPr/>
        </p:nvSpPr>
        <p:spPr bwMode="auto">
          <a:xfrm rot="567740" flipH="1">
            <a:off x="6835775" y="3841751"/>
            <a:ext cx="1931988" cy="327025"/>
          </a:xfrm>
          <a:custGeom>
            <a:avLst/>
            <a:gdLst>
              <a:gd name="T0" fmla="*/ 0 w 1272"/>
              <a:gd name="T1" fmla="*/ 0 h 186"/>
              <a:gd name="T2" fmla="*/ 2147483646 w 1272"/>
              <a:gd name="T3" fmla="*/ 2147483646 h 186"/>
              <a:gd name="T4" fmla="*/ 0 60000 65536"/>
              <a:gd name="T5" fmla="*/ 0 60000 65536"/>
              <a:gd name="T6" fmla="*/ 0 w 1272"/>
              <a:gd name="T7" fmla="*/ 0 h 186"/>
              <a:gd name="T8" fmla="*/ 1272 w 127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6086" name="Line 4">
            <a:extLst>
              <a:ext uri="{FF2B5EF4-FFF2-40B4-BE49-F238E27FC236}">
                <a16:creationId xmlns:a16="http://schemas.microsoft.com/office/drawing/2014/main" id="{16F530B4-9D6E-4F75-BB85-A5E65815A3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56100" y="4397375"/>
            <a:ext cx="89535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6087" name="Line 5">
            <a:extLst>
              <a:ext uri="{FF2B5EF4-FFF2-40B4-BE49-F238E27FC236}">
                <a16:creationId xmlns:a16="http://schemas.microsoft.com/office/drawing/2014/main" id="{0C777EB6-640F-4066-B4A8-F42B046AF7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4676" y="3768725"/>
            <a:ext cx="752475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6088" name="Line 6">
            <a:extLst>
              <a:ext uri="{FF2B5EF4-FFF2-40B4-BE49-F238E27FC236}">
                <a16:creationId xmlns:a16="http://schemas.microsoft.com/office/drawing/2014/main" id="{57D56CF6-111C-4D12-9EE7-8863EAB84D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1351" y="2987675"/>
            <a:ext cx="847725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6089" name="Freeform 7">
            <a:extLst>
              <a:ext uri="{FF2B5EF4-FFF2-40B4-BE49-F238E27FC236}">
                <a16:creationId xmlns:a16="http://schemas.microsoft.com/office/drawing/2014/main" id="{00CE0936-612C-4F64-A404-A499A9348D72}"/>
              </a:ext>
            </a:extLst>
          </p:cNvPr>
          <p:cNvSpPr>
            <a:spLocks/>
          </p:cNvSpPr>
          <p:nvPr/>
        </p:nvSpPr>
        <p:spPr bwMode="auto">
          <a:xfrm>
            <a:off x="5097464" y="3567114"/>
            <a:ext cx="1773237" cy="979487"/>
          </a:xfrm>
          <a:custGeom>
            <a:avLst/>
            <a:gdLst>
              <a:gd name="T0" fmla="*/ 2147483646 w 1117"/>
              <a:gd name="T1" fmla="*/ 2147483646 h 617"/>
              <a:gd name="T2" fmla="*/ 2147483646 w 1117"/>
              <a:gd name="T3" fmla="*/ 2147483646 h 617"/>
              <a:gd name="T4" fmla="*/ 2147483646 w 1117"/>
              <a:gd name="T5" fmla="*/ 2147483646 h 617"/>
              <a:gd name="T6" fmla="*/ 2147483646 w 1117"/>
              <a:gd name="T7" fmla="*/ 2147483646 h 617"/>
              <a:gd name="T8" fmla="*/ 2147483646 w 1117"/>
              <a:gd name="T9" fmla="*/ 2147483646 h 617"/>
              <a:gd name="T10" fmla="*/ 2147483646 w 1117"/>
              <a:gd name="T11" fmla="*/ 2147483646 h 617"/>
              <a:gd name="T12" fmla="*/ 2147483646 w 1117"/>
              <a:gd name="T13" fmla="*/ 2147483646 h 617"/>
              <a:gd name="T14" fmla="*/ 2147483646 w 1117"/>
              <a:gd name="T15" fmla="*/ 2147483646 h 617"/>
              <a:gd name="T16" fmla="*/ 2147483646 w 1117"/>
              <a:gd name="T17" fmla="*/ 2147483646 h 617"/>
              <a:gd name="T18" fmla="*/ 2147483646 w 1117"/>
              <a:gd name="T19" fmla="*/ 2147483646 h 617"/>
              <a:gd name="T20" fmla="*/ 2147483646 w 1117"/>
              <a:gd name="T21" fmla="*/ 2147483646 h 617"/>
              <a:gd name="T22" fmla="*/ 2147483646 w 1117"/>
              <a:gd name="T23" fmla="*/ 2147483646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17"/>
              <a:gd name="T37" fmla="*/ 0 h 617"/>
              <a:gd name="T38" fmla="*/ 1117 w 1117"/>
              <a:gd name="T39" fmla="*/ 617 h 61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6090" name="Text Box 8">
            <a:extLst>
              <a:ext uri="{FF2B5EF4-FFF2-40B4-BE49-F238E27FC236}">
                <a16:creationId xmlns:a16="http://schemas.microsoft.com/office/drawing/2014/main" id="{D77697A7-284B-484F-ACDA-184BC1231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8726" y="3060700"/>
            <a:ext cx="180022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Comic Sans MS" panose="030F0702030302020204" pitchFamily="66" charset="0"/>
              </a:rPr>
              <a:t>Riceve tutto quello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Comic Sans MS" panose="030F0702030302020204" pitchFamily="66" charset="0"/>
              </a:rPr>
              <a:t>che inizia per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Comic Sans MS" panose="030F0702030302020204" pitchFamily="66" charset="0"/>
              </a:rPr>
              <a:t>200.23.16.0/20</a:t>
            </a:r>
          </a:p>
        </p:txBody>
      </p:sp>
      <p:grpSp>
        <p:nvGrpSpPr>
          <p:cNvPr id="46091" name="Group 9">
            <a:extLst>
              <a:ext uri="{FF2B5EF4-FFF2-40B4-BE49-F238E27FC236}">
                <a16:creationId xmlns:a16="http://schemas.microsoft.com/office/drawing/2014/main" id="{56195EA2-4F3B-4C68-B0E1-E5184B3D5F43}"/>
              </a:ext>
            </a:extLst>
          </p:cNvPr>
          <p:cNvGrpSpPr>
            <a:grpSpLocks/>
          </p:cNvGrpSpPr>
          <p:nvPr/>
        </p:nvGrpSpPr>
        <p:grpSpPr bwMode="auto">
          <a:xfrm>
            <a:off x="2282825" y="2760663"/>
            <a:ext cx="2338388" cy="404812"/>
            <a:chOff x="1004" y="1639"/>
            <a:chExt cx="1473" cy="255"/>
          </a:xfrm>
        </p:grpSpPr>
        <p:sp>
          <p:nvSpPr>
            <p:cNvPr id="46124" name="Freeform 10">
              <a:extLst>
                <a:ext uri="{FF2B5EF4-FFF2-40B4-BE49-F238E27FC236}">
                  <a16:creationId xmlns:a16="http://schemas.microsoft.com/office/drawing/2014/main" id="{3880D915-67FD-4A10-BE91-750B73858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46125" name="Text Box 11">
              <a:extLst>
                <a:ext uri="{FF2B5EF4-FFF2-40B4-BE49-F238E27FC236}">
                  <a16:creationId xmlns:a16="http://schemas.microsoft.com/office/drawing/2014/main" id="{D7436120-F6CE-4B5A-9E8E-5D4EA3FCA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1047" cy="213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>
                  <a:latin typeface="Comic Sans MS" panose="030F0702030302020204" pitchFamily="66" charset="0"/>
                </a:rPr>
                <a:t>200.23.16.0/23</a:t>
              </a:r>
              <a:endParaRPr lang="en-US" altLang="it-IT" sz="180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46092" name="Group 12">
            <a:extLst>
              <a:ext uri="{FF2B5EF4-FFF2-40B4-BE49-F238E27FC236}">
                <a16:creationId xmlns:a16="http://schemas.microsoft.com/office/drawing/2014/main" id="{9562EC23-A15D-4278-84DD-DB1308AC24D8}"/>
              </a:ext>
            </a:extLst>
          </p:cNvPr>
          <p:cNvGrpSpPr>
            <a:grpSpLocks/>
          </p:cNvGrpSpPr>
          <p:nvPr/>
        </p:nvGrpSpPr>
        <p:grpSpPr bwMode="auto">
          <a:xfrm>
            <a:off x="2311400" y="3351213"/>
            <a:ext cx="2338388" cy="404812"/>
            <a:chOff x="1004" y="1639"/>
            <a:chExt cx="1473" cy="255"/>
          </a:xfrm>
        </p:grpSpPr>
        <p:sp>
          <p:nvSpPr>
            <p:cNvPr id="46122" name="Freeform 13">
              <a:extLst>
                <a:ext uri="{FF2B5EF4-FFF2-40B4-BE49-F238E27FC236}">
                  <a16:creationId xmlns:a16="http://schemas.microsoft.com/office/drawing/2014/main" id="{F7CC3FA6-4A71-4685-96F5-FF8BC0747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46123" name="Text Box 14">
              <a:extLst>
                <a:ext uri="{FF2B5EF4-FFF2-40B4-BE49-F238E27FC236}">
                  <a16:creationId xmlns:a16="http://schemas.microsoft.com/office/drawing/2014/main" id="{BDF0B691-4F7B-498E-8F08-24E292F532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1047" cy="213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>
                  <a:latin typeface="Comic Sans MS" panose="030F0702030302020204" pitchFamily="66" charset="0"/>
                </a:rPr>
                <a:t>200.23.18.0/23</a:t>
              </a:r>
              <a:endParaRPr lang="en-US" altLang="it-IT" sz="180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46093" name="Group 15">
            <a:extLst>
              <a:ext uri="{FF2B5EF4-FFF2-40B4-BE49-F238E27FC236}">
                <a16:creationId xmlns:a16="http://schemas.microsoft.com/office/drawing/2014/main" id="{C0048237-D744-4727-81E4-AEDD1CF1FD6B}"/>
              </a:ext>
            </a:extLst>
          </p:cNvPr>
          <p:cNvGrpSpPr>
            <a:grpSpLocks/>
          </p:cNvGrpSpPr>
          <p:nvPr/>
        </p:nvGrpSpPr>
        <p:grpSpPr bwMode="auto">
          <a:xfrm>
            <a:off x="2225675" y="4770438"/>
            <a:ext cx="2338388" cy="404812"/>
            <a:chOff x="1004" y="1639"/>
            <a:chExt cx="1473" cy="255"/>
          </a:xfrm>
        </p:grpSpPr>
        <p:sp>
          <p:nvSpPr>
            <p:cNvPr id="46120" name="Freeform 16">
              <a:extLst>
                <a:ext uri="{FF2B5EF4-FFF2-40B4-BE49-F238E27FC236}">
                  <a16:creationId xmlns:a16="http://schemas.microsoft.com/office/drawing/2014/main" id="{538226F7-C92E-4EDC-8D46-72D35F2EB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46121" name="Text Box 17">
              <a:extLst>
                <a:ext uri="{FF2B5EF4-FFF2-40B4-BE49-F238E27FC236}">
                  <a16:creationId xmlns:a16="http://schemas.microsoft.com/office/drawing/2014/main" id="{C816EF39-42E0-455D-8FE2-409053EFF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1068" cy="213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>
                  <a:latin typeface="Comic Sans MS" panose="030F0702030302020204" pitchFamily="66" charset="0"/>
                </a:rPr>
                <a:t>200.23.30.0/23</a:t>
              </a:r>
              <a:endParaRPr lang="en-US" altLang="it-IT" sz="1800">
                <a:latin typeface="Comic Sans MS" panose="030F0702030302020204" pitchFamily="66" charset="0"/>
              </a:endParaRPr>
            </a:p>
          </p:txBody>
        </p:sp>
      </p:grpSp>
      <p:sp>
        <p:nvSpPr>
          <p:cNvPr id="46094" name="Text Box 18">
            <a:extLst>
              <a:ext uri="{FF2B5EF4-FFF2-40B4-BE49-F238E27FC236}">
                <a16:creationId xmlns:a16="http://schemas.microsoft.com/office/drawing/2014/main" id="{6161FCC1-2F3B-4816-9B4D-C4A68F590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0801" y="4002089"/>
            <a:ext cx="1660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Comic Sans MS" panose="030F0702030302020204" pitchFamily="66" charset="0"/>
              </a:rPr>
              <a:t>Fly-By-Night-ISP</a:t>
            </a:r>
            <a:endParaRPr lang="en-US" altLang="it-IT" sz="1800">
              <a:latin typeface="Comic Sans MS" panose="030F0702030302020204" pitchFamily="66" charset="0"/>
            </a:endParaRPr>
          </a:p>
        </p:txBody>
      </p:sp>
      <p:sp>
        <p:nvSpPr>
          <p:cNvPr id="46095" name="Freeform 19">
            <a:extLst>
              <a:ext uri="{FF2B5EF4-FFF2-40B4-BE49-F238E27FC236}">
                <a16:creationId xmlns:a16="http://schemas.microsoft.com/office/drawing/2014/main" id="{61EECB86-A6B0-4094-861D-7EF7A98EDCE2}"/>
              </a:ext>
            </a:extLst>
          </p:cNvPr>
          <p:cNvSpPr>
            <a:spLocks/>
          </p:cNvSpPr>
          <p:nvPr/>
        </p:nvSpPr>
        <p:spPr bwMode="auto">
          <a:xfrm>
            <a:off x="8693150" y="3184525"/>
            <a:ext cx="730250" cy="2535238"/>
          </a:xfrm>
          <a:custGeom>
            <a:avLst/>
            <a:gdLst>
              <a:gd name="T0" fmla="*/ 2147483646 w 460"/>
              <a:gd name="T1" fmla="*/ 2147483646 h 1597"/>
              <a:gd name="T2" fmla="*/ 2147483646 w 460"/>
              <a:gd name="T3" fmla="*/ 2147483646 h 1597"/>
              <a:gd name="T4" fmla="*/ 2147483646 w 460"/>
              <a:gd name="T5" fmla="*/ 2147483646 h 1597"/>
              <a:gd name="T6" fmla="*/ 2147483646 w 460"/>
              <a:gd name="T7" fmla="*/ 2147483646 h 1597"/>
              <a:gd name="T8" fmla="*/ 2147483646 w 460"/>
              <a:gd name="T9" fmla="*/ 2147483646 h 1597"/>
              <a:gd name="T10" fmla="*/ 2147483646 w 460"/>
              <a:gd name="T11" fmla="*/ 2147483646 h 1597"/>
              <a:gd name="T12" fmla="*/ 2147483646 w 460"/>
              <a:gd name="T13" fmla="*/ 2147483646 h 1597"/>
              <a:gd name="T14" fmla="*/ 2147483646 w 460"/>
              <a:gd name="T15" fmla="*/ 2147483646 h 1597"/>
              <a:gd name="T16" fmla="*/ 2147483646 w 460"/>
              <a:gd name="T17" fmla="*/ 2147483646 h 1597"/>
              <a:gd name="T18" fmla="*/ 2147483646 w 460"/>
              <a:gd name="T19" fmla="*/ 2147483646 h 1597"/>
              <a:gd name="T20" fmla="*/ 2147483646 w 460"/>
              <a:gd name="T21" fmla="*/ 2147483646 h 1597"/>
              <a:gd name="T22" fmla="*/ 2147483646 w 460"/>
              <a:gd name="T23" fmla="*/ 2147483646 h 159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60"/>
              <a:gd name="T37" fmla="*/ 0 h 1597"/>
              <a:gd name="T38" fmla="*/ 460 w 460"/>
              <a:gd name="T39" fmla="*/ 1597 h 159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60" h="1597">
                <a:moveTo>
                  <a:pt x="328" y="56"/>
                </a:moveTo>
                <a:cubicBezTo>
                  <a:pt x="247" y="0"/>
                  <a:pt x="253" y="138"/>
                  <a:pt x="208" y="218"/>
                </a:cubicBezTo>
                <a:cubicBezTo>
                  <a:pt x="163" y="298"/>
                  <a:pt x="91" y="419"/>
                  <a:pt x="58" y="536"/>
                </a:cubicBezTo>
                <a:cubicBezTo>
                  <a:pt x="25" y="653"/>
                  <a:pt x="0" y="822"/>
                  <a:pt x="7" y="919"/>
                </a:cubicBezTo>
                <a:cubicBezTo>
                  <a:pt x="14" y="1016"/>
                  <a:pt x="64" y="1046"/>
                  <a:pt x="100" y="1118"/>
                </a:cubicBezTo>
                <a:cubicBezTo>
                  <a:pt x="136" y="1190"/>
                  <a:pt x="166" y="1278"/>
                  <a:pt x="220" y="1352"/>
                </a:cubicBezTo>
                <a:cubicBezTo>
                  <a:pt x="274" y="1426"/>
                  <a:pt x="388" y="1597"/>
                  <a:pt x="424" y="1562"/>
                </a:cubicBezTo>
                <a:cubicBezTo>
                  <a:pt x="460" y="1527"/>
                  <a:pt x="436" y="1228"/>
                  <a:pt x="436" y="1142"/>
                </a:cubicBezTo>
                <a:cubicBezTo>
                  <a:pt x="436" y="1056"/>
                  <a:pt x="439" y="1094"/>
                  <a:pt x="424" y="1046"/>
                </a:cubicBezTo>
                <a:cubicBezTo>
                  <a:pt x="409" y="998"/>
                  <a:pt x="365" y="928"/>
                  <a:pt x="346" y="854"/>
                </a:cubicBezTo>
                <a:cubicBezTo>
                  <a:pt x="327" y="780"/>
                  <a:pt x="313" y="735"/>
                  <a:pt x="310" y="602"/>
                </a:cubicBezTo>
                <a:cubicBezTo>
                  <a:pt x="307" y="469"/>
                  <a:pt x="324" y="170"/>
                  <a:pt x="328" y="5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6096" name="Text Box 20">
            <a:extLst>
              <a:ext uri="{FF2B5EF4-FFF2-40B4-BE49-F238E27FC236}">
                <a16:creationId xmlns:a16="http://schemas.microsoft.com/office/drawing/2014/main" id="{C9613FB0-1E31-463E-A554-DCE72EF67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2825" y="2506664"/>
            <a:ext cx="14176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Comic Sans MS" panose="030F0702030302020204" pitchFamily="66" charset="0"/>
              </a:rPr>
              <a:t>Organization 0</a:t>
            </a:r>
          </a:p>
        </p:txBody>
      </p:sp>
      <p:sp>
        <p:nvSpPr>
          <p:cNvPr id="46097" name="Text Box 21">
            <a:extLst>
              <a:ext uri="{FF2B5EF4-FFF2-40B4-BE49-F238E27FC236}">
                <a16:creationId xmlns:a16="http://schemas.microsoft.com/office/drawing/2014/main" id="{EDDFF0D7-902D-4C20-B860-7E95EA7AA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1400" y="4516439"/>
            <a:ext cx="14176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Comic Sans MS" panose="030F0702030302020204" pitchFamily="66" charset="0"/>
              </a:rPr>
              <a:t>Organization 7</a:t>
            </a:r>
          </a:p>
        </p:txBody>
      </p:sp>
      <p:sp>
        <p:nvSpPr>
          <p:cNvPr id="46098" name="Text Box 22">
            <a:extLst>
              <a:ext uri="{FF2B5EF4-FFF2-40B4-BE49-F238E27FC236}">
                <a16:creationId xmlns:a16="http://schemas.microsoft.com/office/drawing/2014/main" id="{4036EC80-7666-4896-B167-877F65A9D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1276" y="4325939"/>
            <a:ext cx="923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Comic Sans MS" panose="030F0702030302020204" pitchFamily="66" charset="0"/>
              </a:rPr>
              <a:t>Internet</a:t>
            </a:r>
          </a:p>
        </p:txBody>
      </p:sp>
      <p:sp>
        <p:nvSpPr>
          <p:cNvPr id="46099" name="Text Box 23">
            <a:extLst>
              <a:ext uri="{FF2B5EF4-FFF2-40B4-BE49-F238E27FC236}">
                <a16:creationId xmlns:a16="http://schemas.microsoft.com/office/drawing/2014/main" id="{88E21221-7DC1-4B6D-9104-02E27AB63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2351" y="3154364"/>
            <a:ext cx="1389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Comic Sans MS" panose="030F0702030302020204" pitchFamily="66" charset="0"/>
              </a:rPr>
              <a:t>Organization 1</a:t>
            </a:r>
          </a:p>
        </p:txBody>
      </p:sp>
      <p:sp>
        <p:nvSpPr>
          <p:cNvPr id="46100" name="Freeform 24">
            <a:extLst>
              <a:ext uri="{FF2B5EF4-FFF2-40B4-BE49-F238E27FC236}">
                <a16:creationId xmlns:a16="http://schemas.microsoft.com/office/drawing/2014/main" id="{665BBCCF-2730-4BB4-ADB6-DFA6BB5C81D0}"/>
              </a:ext>
            </a:extLst>
          </p:cNvPr>
          <p:cNvSpPr>
            <a:spLocks/>
          </p:cNvSpPr>
          <p:nvPr/>
        </p:nvSpPr>
        <p:spPr bwMode="auto">
          <a:xfrm>
            <a:off x="5040314" y="4881564"/>
            <a:ext cx="1773237" cy="979487"/>
          </a:xfrm>
          <a:custGeom>
            <a:avLst/>
            <a:gdLst>
              <a:gd name="T0" fmla="*/ 2147483646 w 1117"/>
              <a:gd name="T1" fmla="*/ 2147483646 h 617"/>
              <a:gd name="T2" fmla="*/ 2147483646 w 1117"/>
              <a:gd name="T3" fmla="*/ 2147483646 h 617"/>
              <a:gd name="T4" fmla="*/ 2147483646 w 1117"/>
              <a:gd name="T5" fmla="*/ 2147483646 h 617"/>
              <a:gd name="T6" fmla="*/ 2147483646 w 1117"/>
              <a:gd name="T7" fmla="*/ 2147483646 h 617"/>
              <a:gd name="T8" fmla="*/ 2147483646 w 1117"/>
              <a:gd name="T9" fmla="*/ 2147483646 h 617"/>
              <a:gd name="T10" fmla="*/ 2147483646 w 1117"/>
              <a:gd name="T11" fmla="*/ 2147483646 h 617"/>
              <a:gd name="T12" fmla="*/ 2147483646 w 1117"/>
              <a:gd name="T13" fmla="*/ 2147483646 h 617"/>
              <a:gd name="T14" fmla="*/ 2147483646 w 1117"/>
              <a:gd name="T15" fmla="*/ 2147483646 h 617"/>
              <a:gd name="T16" fmla="*/ 2147483646 w 1117"/>
              <a:gd name="T17" fmla="*/ 2147483646 h 617"/>
              <a:gd name="T18" fmla="*/ 2147483646 w 1117"/>
              <a:gd name="T19" fmla="*/ 2147483646 h 617"/>
              <a:gd name="T20" fmla="*/ 2147483646 w 1117"/>
              <a:gd name="T21" fmla="*/ 2147483646 h 617"/>
              <a:gd name="T22" fmla="*/ 2147483646 w 1117"/>
              <a:gd name="T23" fmla="*/ 2147483646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17"/>
              <a:gd name="T37" fmla="*/ 0 h 617"/>
              <a:gd name="T38" fmla="*/ 1117 w 1117"/>
              <a:gd name="T39" fmla="*/ 617 h 61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6101" name="Text Box 25">
            <a:extLst>
              <a:ext uri="{FF2B5EF4-FFF2-40B4-BE49-F238E27FC236}">
                <a16:creationId xmlns:a16="http://schemas.microsoft.com/office/drawing/2014/main" id="{9A069E89-E69B-4BFD-815D-DEFEE630F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0350" y="5259389"/>
            <a:ext cx="1073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Comic Sans MS" panose="030F0702030302020204" pitchFamily="66" charset="0"/>
              </a:rPr>
              <a:t>ISPs-R-Us</a:t>
            </a:r>
            <a:endParaRPr lang="en-US" altLang="it-IT" sz="1800">
              <a:latin typeface="Comic Sans MS" panose="030F0702030302020204" pitchFamily="66" charset="0"/>
            </a:endParaRPr>
          </a:p>
        </p:txBody>
      </p:sp>
      <p:sp>
        <p:nvSpPr>
          <p:cNvPr id="46102" name="Freeform 26">
            <a:extLst>
              <a:ext uri="{FF2B5EF4-FFF2-40B4-BE49-F238E27FC236}">
                <a16:creationId xmlns:a16="http://schemas.microsoft.com/office/drawing/2014/main" id="{6A422676-BF65-452B-9507-FEDA386C9071}"/>
              </a:ext>
            </a:extLst>
          </p:cNvPr>
          <p:cNvSpPr>
            <a:spLocks/>
          </p:cNvSpPr>
          <p:nvPr/>
        </p:nvSpPr>
        <p:spPr bwMode="auto">
          <a:xfrm rot="20468673" flipH="1" flipV="1">
            <a:off x="6634163" y="4721226"/>
            <a:ext cx="2055812" cy="295275"/>
          </a:xfrm>
          <a:custGeom>
            <a:avLst/>
            <a:gdLst>
              <a:gd name="T0" fmla="*/ 0 w 1272"/>
              <a:gd name="T1" fmla="*/ 0 h 186"/>
              <a:gd name="T2" fmla="*/ 2147483646 w 1272"/>
              <a:gd name="T3" fmla="*/ 2147483646 h 186"/>
              <a:gd name="T4" fmla="*/ 0 60000 65536"/>
              <a:gd name="T5" fmla="*/ 0 60000 65536"/>
              <a:gd name="T6" fmla="*/ 0 w 1272"/>
              <a:gd name="T7" fmla="*/ 0 h 186"/>
              <a:gd name="T8" fmla="*/ 1272 w 127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6103" name="Line 27">
            <a:extLst>
              <a:ext uri="{FF2B5EF4-FFF2-40B4-BE49-F238E27FC236}">
                <a16:creationId xmlns:a16="http://schemas.microsoft.com/office/drawing/2014/main" id="{1E6506DE-8EC4-4BBC-8CE4-5A64E393F5D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6126" y="5445125"/>
            <a:ext cx="4857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6104" name="Line 28">
            <a:extLst>
              <a:ext uri="{FF2B5EF4-FFF2-40B4-BE49-F238E27FC236}">
                <a16:creationId xmlns:a16="http://schemas.microsoft.com/office/drawing/2014/main" id="{E26064BE-69A0-455C-8933-8B933FD3DA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03726" y="5511800"/>
            <a:ext cx="638175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6105" name="Line 29">
            <a:extLst>
              <a:ext uri="{FF2B5EF4-FFF2-40B4-BE49-F238E27FC236}">
                <a16:creationId xmlns:a16="http://schemas.microsoft.com/office/drawing/2014/main" id="{7261D756-BA23-4799-81D5-0F03A4DFF4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41875" y="5759451"/>
            <a:ext cx="247650" cy="409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6106" name="Text Box 30">
            <a:extLst>
              <a:ext uri="{FF2B5EF4-FFF2-40B4-BE49-F238E27FC236}">
                <a16:creationId xmlns:a16="http://schemas.microsoft.com/office/drawing/2014/main" id="{1F593B6C-4B34-4103-8095-B233475CB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1314" y="5138739"/>
            <a:ext cx="188118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Comic Sans MS" panose="030F0702030302020204" pitchFamily="66" charset="0"/>
              </a:rPr>
              <a:t>Riceve tutto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Comic Sans MS" panose="030F0702030302020204" pitchFamily="66" charset="0"/>
              </a:rPr>
              <a:t>quello che inizia per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Comic Sans MS" panose="030F0702030302020204" pitchFamily="66" charset="0"/>
              </a:rPr>
              <a:t>199.31.0.0/16</a:t>
            </a:r>
          </a:p>
        </p:txBody>
      </p:sp>
      <p:grpSp>
        <p:nvGrpSpPr>
          <p:cNvPr id="46107" name="Group 31">
            <a:extLst>
              <a:ext uri="{FF2B5EF4-FFF2-40B4-BE49-F238E27FC236}">
                <a16:creationId xmlns:a16="http://schemas.microsoft.com/office/drawing/2014/main" id="{2EAB4760-1DE1-4FBA-9B78-6FF614FC2FC7}"/>
              </a:ext>
            </a:extLst>
          </p:cNvPr>
          <p:cNvGrpSpPr>
            <a:grpSpLocks/>
          </p:cNvGrpSpPr>
          <p:nvPr/>
        </p:nvGrpSpPr>
        <p:grpSpPr bwMode="auto">
          <a:xfrm>
            <a:off x="2330450" y="3941763"/>
            <a:ext cx="2338388" cy="404812"/>
            <a:chOff x="1004" y="1639"/>
            <a:chExt cx="1473" cy="255"/>
          </a:xfrm>
        </p:grpSpPr>
        <p:sp>
          <p:nvSpPr>
            <p:cNvPr id="46118" name="Freeform 32">
              <a:extLst>
                <a:ext uri="{FF2B5EF4-FFF2-40B4-BE49-F238E27FC236}">
                  <a16:creationId xmlns:a16="http://schemas.microsoft.com/office/drawing/2014/main" id="{E7DF9F6F-0C49-4BB7-A1FD-BFD724129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46119" name="Text Box 33">
              <a:extLst>
                <a:ext uri="{FF2B5EF4-FFF2-40B4-BE49-F238E27FC236}">
                  <a16:creationId xmlns:a16="http://schemas.microsoft.com/office/drawing/2014/main" id="{39D0A38F-B3CE-49F2-BFB1-91B39A4B61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1068" cy="213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>
                  <a:latin typeface="Comic Sans MS" panose="030F0702030302020204" pitchFamily="66" charset="0"/>
                </a:rPr>
                <a:t>200.23.20.0/23</a:t>
              </a:r>
              <a:endParaRPr lang="en-US" altLang="it-IT" sz="1800">
                <a:latin typeface="Comic Sans MS" panose="030F0702030302020204" pitchFamily="66" charset="0"/>
              </a:endParaRPr>
            </a:p>
          </p:txBody>
        </p:sp>
      </p:grpSp>
      <p:sp>
        <p:nvSpPr>
          <p:cNvPr id="46108" name="Text Box 34">
            <a:extLst>
              <a:ext uri="{FF2B5EF4-FFF2-40B4-BE49-F238E27FC236}">
                <a16:creationId xmlns:a16="http://schemas.microsoft.com/office/drawing/2014/main" id="{6112F715-32CA-4A92-B2CD-7E56CA6B8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1400" y="3744914"/>
            <a:ext cx="14176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Comic Sans MS" panose="030F0702030302020204" pitchFamily="66" charset="0"/>
              </a:rPr>
              <a:t>Organization 2</a:t>
            </a:r>
          </a:p>
        </p:txBody>
      </p:sp>
      <p:grpSp>
        <p:nvGrpSpPr>
          <p:cNvPr id="46109" name="Group 35">
            <a:extLst>
              <a:ext uri="{FF2B5EF4-FFF2-40B4-BE49-F238E27FC236}">
                <a16:creationId xmlns:a16="http://schemas.microsoft.com/office/drawing/2014/main" id="{1AE28C92-CB89-4065-AEC7-7741F8CAB2AC}"/>
              </a:ext>
            </a:extLst>
          </p:cNvPr>
          <p:cNvGrpSpPr>
            <a:grpSpLocks/>
          </p:cNvGrpSpPr>
          <p:nvPr/>
        </p:nvGrpSpPr>
        <p:grpSpPr bwMode="auto">
          <a:xfrm>
            <a:off x="3679825" y="4205288"/>
            <a:ext cx="298450" cy="666750"/>
            <a:chOff x="870" y="2945"/>
            <a:chExt cx="188" cy="420"/>
          </a:xfrm>
        </p:grpSpPr>
        <p:sp>
          <p:nvSpPr>
            <p:cNvPr id="46115" name="Text Box 36">
              <a:extLst>
                <a:ext uri="{FF2B5EF4-FFF2-40B4-BE49-F238E27FC236}">
                  <a16:creationId xmlns:a16="http://schemas.microsoft.com/office/drawing/2014/main" id="{13FDC9B5-177F-4B1D-80E1-1335A661D8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5"/>
              <a:ext cx="18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2000" b="1">
                  <a:latin typeface="Comic Sans MS" panose="030F0702030302020204" pitchFamily="66" charset="0"/>
                </a:rPr>
                <a:t>.</a:t>
              </a:r>
              <a:endParaRPr lang="en-US" altLang="it-IT" sz="2000">
                <a:latin typeface="Comic Sans MS" panose="030F0702030302020204" pitchFamily="66" charset="0"/>
              </a:endParaRPr>
            </a:p>
          </p:txBody>
        </p:sp>
        <p:sp>
          <p:nvSpPr>
            <p:cNvPr id="46116" name="Text Box 37">
              <a:extLst>
                <a:ext uri="{FF2B5EF4-FFF2-40B4-BE49-F238E27FC236}">
                  <a16:creationId xmlns:a16="http://schemas.microsoft.com/office/drawing/2014/main" id="{D1457CAB-E67D-4E2A-B6FF-B4E40E49E9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30"/>
              <a:ext cx="18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2000" b="1">
                  <a:latin typeface="Comic Sans MS" panose="030F0702030302020204" pitchFamily="66" charset="0"/>
                </a:rPr>
                <a:t>.</a:t>
              </a:r>
              <a:endParaRPr lang="en-US" altLang="it-IT" sz="2000">
                <a:latin typeface="Comic Sans MS" panose="030F0702030302020204" pitchFamily="66" charset="0"/>
              </a:endParaRPr>
            </a:p>
          </p:txBody>
        </p:sp>
        <p:sp>
          <p:nvSpPr>
            <p:cNvPr id="46117" name="Text Box 38">
              <a:extLst>
                <a:ext uri="{FF2B5EF4-FFF2-40B4-BE49-F238E27FC236}">
                  <a16:creationId xmlns:a16="http://schemas.microsoft.com/office/drawing/2014/main" id="{EB4D2995-F1D9-4BFD-854E-8476AE2233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13"/>
              <a:ext cx="18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2000" b="1">
                  <a:latin typeface="Comic Sans MS" panose="030F0702030302020204" pitchFamily="66" charset="0"/>
                </a:rPr>
                <a:t>.</a:t>
              </a:r>
              <a:endParaRPr lang="en-US" altLang="it-IT" sz="200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46110" name="Group 39">
            <a:extLst>
              <a:ext uri="{FF2B5EF4-FFF2-40B4-BE49-F238E27FC236}">
                <a16:creationId xmlns:a16="http://schemas.microsoft.com/office/drawing/2014/main" id="{CAFB0822-47A3-46AD-8E98-2CEC2E3962AD}"/>
              </a:ext>
            </a:extLst>
          </p:cNvPr>
          <p:cNvGrpSpPr>
            <a:grpSpLocks/>
          </p:cNvGrpSpPr>
          <p:nvPr/>
        </p:nvGrpSpPr>
        <p:grpSpPr bwMode="auto">
          <a:xfrm>
            <a:off x="4708525" y="3910013"/>
            <a:ext cx="298450" cy="666750"/>
            <a:chOff x="870" y="2945"/>
            <a:chExt cx="188" cy="420"/>
          </a:xfrm>
        </p:grpSpPr>
        <p:sp>
          <p:nvSpPr>
            <p:cNvPr id="46112" name="Text Box 40">
              <a:extLst>
                <a:ext uri="{FF2B5EF4-FFF2-40B4-BE49-F238E27FC236}">
                  <a16:creationId xmlns:a16="http://schemas.microsoft.com/office/drawing/2014/main" id="{D88C7E55-43A9-49B5-9EA5-094E29673D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5"/>
              <a:ext cx="18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2000" b="1">
                  <a:latin typeface="Comic Sans MS" panose="030F0702030302020204" pitchFamily="66" charset="0"/>
                </a:rPr>
                <a:t>.</a:t>
              </a:r>
              <a:endParaRPr lang="en-US" altLang="it-IT" sz="2000">
                <a:latin typeface="Comic Sans MS" panose="030F0702030302020204" pitchFamily="66" charset="0"/>
              </a:endParaRPr>
            </a:p>
          </p:txBody>
        </p:sp>
        <p:sp>
          <p:nvSpPr>
            <p:cNvPr id="46113" name="Text Box 41">
              <a:extLst>
                <a:ext uri="{FF2B5EF4-FFF2-40B4-BE49-F238E27FC236}">
                  <a16:creationId xmlns:a16="http://schemas.microsoft.com/office/drawing/2014/main" id="{61D1D61C-F2F4-4B0F-8446-5A974536D7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30"/>
              <a:ext cx="18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2000" b="1">
                  <a:latin typeface="Comic Sans MS" panose="030F0702030302020204" pitchFamily="66" charset="0"/>
                </a:rPr>
                <a:t>.</a:t>
              </a:r>
              <a:endParaRPr lang="en-US" altLang="it-IT" sz="2000">
                <a:latin typeface="Comic Sans MS" panose="030F0702030302020204" pitchFamily="66" charset="0"/>
              </a:endParaRPr>
            </a:p>
          </p:txBody>
        </p:sp>
        <p:sp>
          <p:nvSpPr>
            <p:cNvPr id="46114" name="Text Box 42">
              <a:extLst>
                <a:ext uri="{FF2B5EF4-FFF2-40B4-BE49-F238E27FC236}">
                  <a16:creationId xmlns:a16="http://schemas.microsoft.com/office/drawing/2014/main" id="{F27E3623-78C2-4F73-BDD6-3255C62DDB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13"/>
              <a:ext cx="18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2000" b="1">
                  <a:latin typeface="Comic Sans MS" panose="030F0702030302020204" pitchFamily="66" charset="0"/>
                </a:rPr>
                <a:t>.</a:t>
              </a:r>
              <a:endParaRPr lang="en-US" altLang="it-IT" sz="2000">
                <a:latin typeface="Comic Sans MS" panose="030F0702030302020204" pitchFamily="66" charset="0"/>
              </a:endParaRPr>
            </a:p>
          </p:txBody>
        </p:sp>
      </p:grpSp>
      <p:sp>
        <p:nvSpPr>
          <p:cNvPr id="46111" name="Text Box 43">
            <a:extLst>
              <a:ext uri="{FF2B5EF4-FFF2-40B4-BE49-F238E27FC236}">
                <a16:creationId xmlns:a16="http://schemas.microsoft.com/office/drawing/2014/main" id="{D0D5A2FB-1CE6-49EC-9F2A-B0888B52F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7451" y="1431926"/>
            <a:ext cx="7432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>
                <a:latin typeface="Comic Sans MS" panose="030F0702030302020204" pitchFamily="66" charset="0"/>
              </a:rPr>
              <a:t>Le tabelle di forwarding non hanno un rigo per ogni IP, ma per ogni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>
                <a:latin typeface="Comic Sans MS" panose="030F0702030302020204" pitchFamily="66" charset="0"/>
              </a:rPr>
              <a:t>sottorete: questo consente una più efficiente gestione delle tabelle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egnaposto piè di pagina 4">
            <a:extLst>
              <a:ext uri="{FF2B5EF4-FFF2-40B4-BE49-F238E27FC236}">
                <a16:creationId xmlns:a16="http://schemas.microsoft.com/office/drawing/2014/main" id="{83BA8E2A-9B02-4F87-A96F-BC4ED8AAB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Comic Sans MS" panose="030F0702030302020204" pitchFamily="66" charset="0"/>
              </a:rPr>
              <a:t>Network Layer</a:t>
            </a:r>
            <a:endParaRPr lang="en-US" altLang="it-IT" sz="1400">
              <a:latin typeface="Times New Roman" panose="02020603050405020304" pitchFamily="18" charset="0"/>
            </a:endParaRPr>
          </a:p>
        </p:txBody>
      </p:sp>
      <p:sp>
        <p:nvSpPr>
          <p:cNvPr id="48131" name="Segnaposto numero diapositiva 5">
            <a:extLst>
              <a:ext uri="{FF2B5EF4-FFF2-40B4-BE49-F238E27FC236}">
                <a16:creationId xmlns:a16="http://schemas.microsoft.com/office/drawing/2014/main" id="{76715E28-7AFA-4F61-9D00-B1449FDAA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Comic Sans MS" panose="030F0702030302020204" pitchFamily="66" charset="0"/>
              </a:rPr>
              <a:t>4-</a:t>
            </a:r>
            <a:fld id="{A6A88633-FFA0-4C5B-B2D6-713240B85914}" type="slidenum">
              <a:rPr lang="en-US" altLang="it-IT" sz="1400"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it-IT" sz="1400">
              <a:latin typeface="Comic Sans MS" panose="030F0702030302020204" pitchFamily="66" charset="0"/>
            </a:endParaRPr>
          </a:p>
        </p:txBody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0C9D5873-4821-4DDD-9C11-38A8E9B852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sz="3200"/>
              <a:t>Indirizzamento</a:t>
            </a:r>
            <a:endParaRPr lang="en-US" altLang="it-IT"/>
          </a:p>
        </p:txBody>
      </p:sp>
      <p:sp>
        <p:nvSpPr>
          <p:cNvPr id="48133" name="Rectangle 3">
            <a:extLst>
              <a:ext uri="{FF2B5EF4-FFF2-40B4-BE49-F238E27FC236}">
                <a16:creationId xmlns:a16="http://schemas.microsoft.com/office/drawing/2014/main" id="{976B58CE-130F-4A41-8126-ED78B0CCD8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it-IT" u="sng">
                <a:solidFill>
                  <a:schemeClr val="accent2"/>
                </a:solidFill>
              </a:rPr>
              <a:t>D:</a:t>
            </a:r>
            <a:r>
              <a:rPr lang="en-US" altLang="it-IT"/>
              <a:t> Ma come fa un ISP ad avere degli indirizzi?</a:t>
            </a:r>
          </a:p>
          <a:p>
            <a:pPr>
              <a:buFont typeface="ZapfDingbats" pitchFamily="82" charset="2"/>
              <a:buNone/>
            </a:pPr>
            <a:r>
              <a:rPr lang="en-US" altLang="it-IT" u="sng">
                <a:solidFill>
                  <a:schemeClr val="accent2"/>
                </a:solidFill>
              </a:rPr>
              <a:t>R:</a:t>
            </a:r>
            <a:r>
              <a:rPr lang="en-US" altLang="it-IT" sz="2400">
                <a:solidFill>
                  <a:srgbClr val="FF0000"/>
                </a:solidFill>
              </a:rPr>
              <a:t> ICANN</a:t>
            </a:r>
            <a:r>
              <a:rPr lang="en-US" altLang="it-IT" sz="2400"/>
              <a:t>: </a:t>
            </a:r>
            <a:r>
              <a:rPr lang="en-US" altLang="it-IT" sz="2400">
                <a:solidFill>
                  <a:srgbClr val="FF0000"/>
                </a:solidFill>
              </a:rPr>
              <a:t>I</a:t>
            </a:r>
            <a:r>
              <a:rPr lang="en-US" altLang="it-IT" sz="2400"/>
              <a:t>nternet </a:t>
            </a:r>
            <a:r>
              <a:rPr lang="en-US" altLang="it-IT" sz="2400">
                <a:solidFill>
                  <a:srgbClr val="FF0000"/>
                </a:solidFill>
              </a:rPr>
              <a:t>C</a:t>
            </a:r>
            <a:r>
              <a:rPr lang="en-US" altLang="it-IT" sz="2400"/>
              <a:t>orporation for </a:t>
            </a:r>
            <a:r>
              <a:rPr lang="en-US" altLang="it-IT" sz="2400">
                <a:solidFill>
                  <a:srgbClr val="FF0000"/>
                </a:solidFill>
              </a:rPr>
              <a:t>A</a:t>
            </a:r>
            <a:r>
              <a:rPr lang="en-US" altLang="it-IT" sz="2400"/>
              <a:t>ssigned </a:t>
            </a:r>
          </a:p>
          <a:p>
            <a:pPr>
              <a:buFont typeface="ZapfDingbats" pitchFamily="82" charset="2"/>
              <a:buNone/>
            </a:pPr>
            <a:r>
              <a:rPr lang="en-US" altLang="it-IT" sz="2400"/>
              <a:t>     </a:t>
            </a:r>
            <a:r>
              <a:rPr lang="en-US" altLang="it-IT" sz="2400">
                <a:solidFill>
                  <a:srgbClr val="FF0000"/>
                </a:solidFill>
              </a:rPr>
              <a:t>N</a:t>
            </a:r>
            <a:r>
              <a:rPr lang="en-US" altLang="it-IT" sz="2400"/>
              <a:t>ames and </a:t>
            </a:r>
            <a:r>
              <a:rPr lang="en-US" altLang="it-IT" sz="2400">
                <a:solidFill>
                  <a:srgbClr val="FF0000"/>
                </a:solidFill>
              </a:rPr>
              <a:t>N</a:t>
            </a:r>
            <a:r>
              <a:rPr lang="en-US" altLang="it-IT" sz="2400"/>
              <a:t>umbers</a:t>
            </a:r>
          </a:p>
          <a:p>
            <a:pPr lvl="1"/>
            <a:r>
              <a:rPr lang="en-US" altLang="it-IT"/>
              <a:t>Alloca gli indirizzi</a:t>
            </a:r>
          </a:p>
          <a:p>
            <a:pPr lvl="1"/>
            <a:r>
              <a:rPr lang="en-US" altLang="it-IT"/>
              <a:t>Gestisce i DNS top level </a:t>
            </a:r>
          </a:p>
          <a:p>
            <a:pPr lvl="1"/>
            <a:r>
              <a:rPr lang="en-US" altLang="it-IT"/>
              <a:t>Risolve le dispute e assegna i domini</a:t>
            </a:r>
          </a:p>
          <a:p>
            <a:pPr lvl="1"/>
            <a:r>
              <a:rPr lang="en-US" altLang="it-IT" sz="2000"/>
              <a:t>Il servizio WHOIS consente di accedere al database delle subnet assegnate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Nahaufnahme eines Server-Netzwerk-Panels mit Licht und Kabeln">
            <a:extLst>
              <a:ext uri="{FF2B5EF4-FFF2-40B4-BE49-F238E27FC236}">
                <a16:creationId xmlns:a16="http://schemas.microsoft.com/office/drawing/2014/main" id="{43AEA345-1B3D-4F13-905A-1E228BADA8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709" b="-1"/>
          <a:stretch/>
        </p:blipFill>
        <p:spPr>
          <a:xfrm>
            <a:off x="2915455" y="10"/>
            <a:ext cx="9276545" cy="6857990"/>
          </a:xfrm>
          <a:custGeom>
            <a:avLst/>
            <a:gdLst/>
            <a:ahLst/>
            <a:cxnLst/>
            <a:rect l="l" t="t" r="r" b="b"/>
            <a:pathLst>
              <a:path w="9276545" h="6871647">
                <a:moveTo>
                  <a:pt x="9276545" y="0"/>
                </a:moveTo>
                <a:lnTo>
                  <a:pt x="9276545" y="6858000"/>
                </a:lnTo>
                <a:lnTo>
                  <a:pt x="1546051" y="6871647"/>
                </a:lnTo>
                <a:lnTo>
                  <a:pt x="1535751" y="6828910"/>
                </a:lnTo>
                <a:cubicBezTo>
                  <a:pt x="1530460" y="6775140"/>
                  <a:pt x="1515370" y="6618042"/>
                  <a:pt x="1514301" y="6549029"/>
                </a:cubicBezTo>
                <a:cubicBezTo>
                  <a:pt x="1518045" y="6491396"/>
                  <a:pt x="1528503" y="6450608"/>
                  <a:pt x="1529339" y="6414828"/>
                </a:cubicBezTo>
                <a:cubicBezTo>
                  <a:pt x="1525062" y="6359280"/>
                  <a:pt x="1502062" y="6307149"/>
                  <a:pt x="1493941" y="6268848"/>
                </a:cubicBezTo>
                <a:cubicBezTo>
                  <a:pt x="1502669" y="6254191"/>
                  <a:pt x="1469920" y="6200171"/>
                  <a:pt x="1480613" y="6185025"/>
                </a:cubicBezTo>
                <a:cubicBezTo>
                  <a:pt x="1481020" y="6164522"/>
                  <a:pt x="1458164" y="6060790"/>
                  <a:pt x="1443364" y="6018360"/>
                </a:cubicBezTo>
                <a:cubicBezTo>
                  <a:pt x="1426694" y="5970758"/>
                  <a:pt x="1390307" y="5920074"/>
                  <a:pt x="1380584" y="5899407"/>
                </a:cubicBezTo>
                <a:cubicBezTo>
                  <a:pt x="1370860" y="5878740"/>
                  <a:pt x="1392244" y="5920877"/>
                  <a:pt x="1385023" y="5894356"/>
                </a:cubicBezTo>
                <a:cubicBezTo>
                  <a:pt x="1377800" y="5867835"/>
                  <a:pt x="1345702" y="5770498"/>
                  <a:pt x="1337254" y="5740279"/>
                </a:cubicBezTo>
                <a:cubicBezTo>
                  <a:pt x="1353956" y="5738860"/>
                  <a:pt x="1323673" y="5722040"/>
                  <a:pt x="1334321" y="5713042"/>
                </a:cubicBezTo>
                <a:cubicBezTo>
                  <a:pt x="1343675" y="5706701"/>
                  <a:pt x="1336672" y="5700118"/>
                  <a:pt x="1335877" y="5692870"/>
                </a:cubicBezTo>
                <a:cubicBezTo>
                  <a:pt x="1343201" y="5683812"/>
                  <a:pt x="1329617" y="5652064"/>
                  <a:pt x="1319978" y="5643427"/>
                </a:cubicBezTo>
                <a:cubicBezTo>
                  <a:pt x="1286551" y="5622177"/>
                  <a:pt x="1310947" y="5579803"/>
                  <a:pt x="1285321" y="5562271"/>
                </a:cubicBezTo>
                <a:cubicBezTo>
                  <a:pt x="1281540" y="5556238"/>
                  <a:pt x="1279983" y="5550455"/>
                  <a:pt x="1279815" y="5544867"/>
                </a:cubicBezTo>
                <a:lnTo>
                  <a:pt x="1282507" y="5529404"/>
                </a:lnTo>
                <a:lnTo>
                  <a:pt x="1289604" y="5525378"/>
                </a:lnTo>
                <a:lnTo>
                  <a:pt x="1287766" y="5515726"/>
                </a:lnTo>
                <a:lnTo>
                  <a:pt x="1288829" y="5513051"/>
                </a:lnTo>
                <a:cubicBezTo>
                  <a:pt x="1290896" y="5507946"/>
                  <a:pt x="1292688" y="5502897"/>
                  <a:pt x="1293373" y="5497833"/>
                </a:cubicBezTo>
                <a:cubicBezTo>
                  <a:pt x="1288690" y="5483829"/>
                  <a:pt x="1272696" y="5459278"/>
                  <a:pt x="1260736" y="5429027"/>
                </a:cubicBezTo>
                <a:cubicBezTo>
                  <a:pt x="1238579" y="5396416"/>
                  <a:pt x="1238884" y="5351600"/>
                  <a:pt x="1221610" y="5316328"/>
                </a:cubicBezTo>
                <a:lnTo>
                  <a:pt x="1216099" y="5309330"/>
                </a:lnTo>
                <a:lnTo>
                  <a:pt x="1217278" y="5279477"/>
                </a:lnTo>
                <a:cubicBezTo>
                  <a:pt x="1221588" y="5274318"/>
                  <a:pt x="1222716" y="5266940"/>
                  <a:pt x="1218469" y="5260597"/>
                </a:cubicBezTo>
                <a:lnTo>
                  <a:pt x="1206220" y="5152555"/>
                </a:lnTo>
                <a:cubicBezTo>
                  <a:pt x="1205294" y="5116878"/>
                  <a:pt x="1196908" y="5101727"/>
                  <a:pt x="1212921" y="5046536"/>
                </a:cubicBezTo>
                <a:cubicBezTo>
                  <a:pt x="1234138" y="4987918"/>
                  <a:pt x="1204801" y="4903116"/>
                  <a:pt x="1212183" y="4837345"/>
                </a:cubicBezTo>
                <a:cubicBezTo>
                  <a:pt x="1183151" y="4802424"/>
                  <a:pt x="1209228" y="4821062"/>
                  <a:pt x="1202048" y="4784195"/>
                </a:cubicBezTo>
                <a:cubicBezTo>
                  <a:pt x="1202483" y="4760878"/>
                  <a:pt x="1202919" y="4737561"/>
                  <a:pt x="1203354" y="4714245"/>
                </a:cubicBezTo>
                <a:lnTo>
                  <a:pt x="1201502" y="4700836"/>
                </a:lnTo>
                <a:lnTo>
                  <a:pt x="1194919" y="4697224"/>
                </a:lnTo>
                <a:lnTo>
                  <a:pt x="1187792" y="4677162"/>
                </a:lnTo>
                <a:cubicBezTo>
                  <a:pt x="1186060" y="4669625"/>
                  <a:pt x="1185291" y="4661478"/>
                  <a:pt x="1186080" y="4652429"/>
                </a:cubicBezTo>
                <a:cubicBezTo>
                  <a:pt x="1199189" y="4622456"/>
                  <a:pt x="1167081" y="4571771"/>
                  <a:pt x="1184722" y="4534840"/>
                </a:cubicBezTo>
                <a:cubicBezTo>
                  <a:pt x="1182407" y="4499077"/>
                  <a:pt x="1175424" y="4460227"/>
                  <a:pt x="1172188" y="4437851"/>
                </a:cubicBezTo>
                <a:cubicBezTo>
                  <a:pt x="1161331" y="4428466"/>
                  <a:pt x="1178123" y="4398274"/>
                  <a:pt x="1165306" y="4400581"/>
                </a:cubicBezTo>
                <a:cubicBezTo>
                  <a:pt x="1171061" y="4389819"/>
                  <a:pt x="1173552" y="4346771"/>
                  <a:pt x="1168602" y="4335651"/>
                </a:cubicBezTo>
                <a:lnTo>
                  <a:pt x="1178384" y="4280215"/>
                </a:lnTo>
                <a:lnTo>
                  <a:pt x="1177294" y="4274660"/>
                </a:lnTo>
                <a:cubicBezTo>
                  <a:pt x="1177138" y="4268882"/>
                  <a:pt x="1177520" y="4251103"/>
                  <a:pt x="1177448" y="4245552"/>
                </a:cubicBezTo>
                <a:cubicBezTo>
                  <a:pt x="1177252" y="4244155"/>
                  <a:pt x="1177058" y="4242757"/>
                  <a:pt x="1176863" y="4241361"/>
                </a:cubicBezTo>
                <a:lnTo>
                  <a:pt x="1162386" y="4207167"/>
                </a:lnTo>
                <a:cubicBezTo>
                  <a:pt x="1162950" y="4202536"/>
                  <a:pt x="1174655" y="4199565"/>
                  <a:pt x="1174343" y="4192380"/>
                </a:cubicBezTo>
                <a:lnTo>
                  <a:pt x="1160516" y="4164062"/>
                </a:lnTo>
                <a:lnTo>
                  <a:pt x="1161365" y="4158623"/>
                </a:lnTo>
                <a:lnTo>
                  <a:pt x="1144878" y="4076261"/>
                </a:lnTo>
                <a:lnTo>
                  <a:pt x="1123687" y="4005692"/>
                </a:lnTo>
                <a:lnTo>
                  <a:pt x="1096720" y="3754257"/>
                </a:lnTo>
                <a:cubicBezTo>
                  <a:pt x="1083618" y="3639924"/>
                  <a:pt x="1064313" y="3636659"/>
                  <a:pt x="1047682" y="3517638"/>
                </a:cubicBezTo>
                <a:cubicBezTo>
                  <a:pt x="1048550" y="3477187"/>
                  <a:pt x="1049418" y="3436735"/>
                  <a:pt x="1050285" y="3396284"/>
                </a:cubicBezTo>
                <a:lnTo>
                  <a:pt x="1030166" y="3320814"/>
                </a:lnTo>
                <a:lnTo>
                  <a:pt x="1034128" y="3260443"/>
                </a:lnTo>
                <a:lnTo>
                  <a:pt x="1007751" y="3198916"/>
                </a:lnTo>
                <a:cubicBezTo>
                  <a:pt x="1003323" y="3193074"/>
                  <a:pt x="1001150" y="3187393"/>
                  <a:pt x="1000384" y="3181839"/>
                </a:cubicBezTo>
                <a:cubicBezTo>
                  <a:pt x="1000734" y="3176675"/>
                  <a:pt x="1001085" y="3171511"/>
                  <a:pt x="1001435" y="3166346"/>
                </a:cubicBezTo>
                <a:lnTo>
                  <a:pt x="968918" y="3112638"/>
                </a:lnTo>
                <a:cubicBezTo>
                  <a:pt x="957125" y="3092489"/>
                  <a:pt x="955617" y="3065232"/>
                  <a:pt x="934483" y="3031628"/>
                </a:cubicBezTo>
                <a:cubicBezTo>
                  <a:pt x="914631" y="2997037"/>
                  <a:pt x="908933" y="3005661"/>
                  <a:pt x="879229" y="2948196"/>
                </a:cubicBezTo>
                <a:cubicBezTo>
                  <a:pt x="850845" y="2897154"/>
                  <a:pt x="820829" y="2806798"/>
                  <a:pt x="798666" y="2761198"/>
                </a:cubicBezTo>
                <a:cubicBezTo>
                  <a:pt x="773970" y="2714562"/>
                  <a:pt x="758278" y="2715446"/>
                  <a:pt x="746962" y="2694939"/>
                </a:cubicBezTo>
                <a:lnTo>
                  <a:pt x="712796" y="2614779"/>
                </a:lnTo>
                <a:lnTo>
                  <a:pt x="697701" y="2600020"/>
                </a:lnTo>
                <a:cubicBezTo>
                  <a:pt x="697743" y="2598787"/>
                  <a:pt x="697784" y="2597555"/>
                  <a:pt x="697823" y="2596321"/>
                </a:cubicBezTo>
                <a:lnTo>
                  <a:pt x="679645" y="2572602"/>
                </a:lnTo>
                <a:lnTo>
                  <a:pt x="680789" y="2571831"/>
                </a:lnTo>
                <a:cubicBezTo>
                  <a:pt x="682946" y="2569560"/>
                  <a:pt x="683757" y="2566863"/>
                  <a:pt x="681771" y="2563200"/>
                </a:cubicBezTo>
                <a:cubicBezTo>
                  <a:pt x="705290" y="2562299"/>
                  <a:pt x="688388" y="2558438"/>
                  <a:pt x="680456" y="2547723"/>
                </a:cubicBezTo>
                <a:cubicBezTo>
                  <a:pt x="679482" y="2534148"/>
                  <a:pt x="677183" y="2493617"/>
                  <a:pt x="675922" y="2481749"/>
                </a:cubicBezTo>
                <a:lnTo>
                  <a:pt x="672894" y="2476509"/>
                </a:lnTo>
                <a:lnTo>
                  <a:pt x="673143" y="2476297"/>
                </a:lnTo>
                <a:cubicBezTo>
                  <a:pt x="673152" y="2474932"/>
                  <a:pt x="672405" y="2473126"/>
                  <a:pt x="670567" y="2470561"/>
                </a:cubicBezTo>
                <a:lnTo>
                  <a:pt x="667369" y="2466951"/>
                </a:lnTo>
                <a:lnTo>
                  <a:pt x="661495" y="2456785"/>
                </a:lnTo>
                <a:cubicBezTo>
                  <a:pt x="661510" y="2455387"/>
                  <a:pt x="661525" y="2453987"/>
                  <a:pt x="661540" y="2452588"/>
                </a:cubicBezTo>
                <a:lnTo>
                  <a:pt x="664540" y="2449913"/>
                </a:lnTo>
                <a:lnTo>
                  <a:pt x="663581" y="2449129"/>
                </a:lnTo>
                <a:cubicBezTo>
                  <a:pt x="653014" y="2444453"/>
                  <a:pt x="642406" y="2445872"/>
                  <a:pt x="663129" y="2426579"/>
                </a:cubicBezTo>
                <a:cubicBezTo>
                  <a:pt x="643271" y="2414167"/>
                  <a:pt x="657229" y="2404769"/>
                  <a:pt x="650205" y="2379928"/>
                </a:cubicBezTo>
                <a:cubicBezTo>
                  <a:pt x="634911" y="2374359"/>
                  <a:pt x="634260" y="2365346"/>
                  <a:pt x="638008" y="2354824"/>
                </a:cubicBezTo>
                <a:cubicBezTo>
                  <a:pt x="621083" y="2334576"/>
                  <a:pt x="620949" y="2310146"/>
                  <a:pt x="609851" y="2284299"/>
                </a:cubicBezTo>
                <a:lnTo>
                  <a:pt x="585585" y="2155739"/>
                </a:lnTo>
                <a:lnTo>
                  <a:pt x="581391" y="2152892"/>
                </a:lnTo>
                <a:cubicBezTo>
                  <a:pt x="578821" y="2150768"/>
                  <a:pt x="577525" y="2149149"/>
                  <a:pt x="577083" y="2147807"/>
                </a:cubicBezTo>
                <a:lnTo>
                  <a:pt x="577251" y="2147544"/>
                </a:lnTo>
                <a:lnTo>
                  <a:pt x="546845" y="2085601"/>
                </a:lnTo>
                <a:cubicBezTo>
                  <a:pt x="538270" y="2073917"/>
                  <a:pt x="486356" y="1955894"/>
                  <a:pt x="470837" y="1931362"/>
                </a:cubicBezTo>
                <a:lnTo>
                  <a:pt x="428154" y="1657167"/>
                </a:lnTo>
                <a:lnTo>
                  <a:pt x="392797" y="1510175"/>
                </a:lnTo>
                <a:cubicBezTo>
                  <a:pt x="380165" y="1504446"/>
                  <a:pt x="369910" y="1451095"/>
                  <a:pt x="372847" y="1440507"/>
                </a:cubicBezTo>
                <a:cubicBezTo>
                  <a:pt x="369015" y="1433783"/>
                  <a:pt x="338503" y="1376212"/>
                  <a:pt x="344479" y="1367690"/>
                </a:cubicBezTo>
                <a:cubicBezTo>
                  <a:pt x="332264" y="1342150"/>
                  <a:pt x="321736" y="1310521"/>
                  <a:pt x="299558" y="1287266"/>
                </a:cubicBezTo>
                <a:cubicBezTo>
                  <a:pt x="277380" y="1264010"/>
                  <a:pt x="259203" y="1269909"/>
                  <a:pt x="243216" y="1249403"/>
                </a:cubicBezTo>
                <a:cubicBezTo>
                  <a:pt x="227230" y="1228898"/>
                  <a:pt x="218454" y="1166841"/>
                  <a:pt x="203639" y="1164232"/>
                </a:cubicBezTo>
                <a:cubicBezTo>
                  <a:pt x="192352" y="1144923"/>
                  <a:pt x="198158" y="1133798"/>
                  <a:pt x="169195" y="1087898"/>
                </a:cubicBezTo>
                <a:cubicBezTo>
                  <a:pt x="139228" y="1002950"/>
                  <a:pt x="140891" y="969630"/>
                  <a:pt x="98775" y="910071"/>
                </a:cubicBezTo>
                <a:cubicBezTo>
                  <a:pt x="45025" y="831068"/>
                  <a:pt x="34038" y="817468"/>
                  <a:pt x="43820" y="712632"/>
                </a:cubicBezTo>
                <a:cubicBezTo>
                  <a:pt x="34816" y="659496"/>
                  <a:pt x="43273" y="613587"/>
                  <a:pt x="44748" y="591246"/>
                </a:cubicBezTo>
                <a:lnTo>
                  <a:pt x="36767" y="546725"/>
                </a:lnTo>
                <a:cubicBezTo>
                  <a:pt x="36093" y="528360"/>
                  <a:pt x="35418" y="509996"/>
                  <a:pt x="34744" y="491632"/>
                </a:cubicBezTo>
                <a:cubicBezTo>
                  <a:pt x="34670" y="458441"/>
                  <a:pt x="29296" y="473054"/>
                  <a:pt x="29222" y="439863"/>
                </a:cubicBezTo>
                <a:cubicBezTo>
                  <a:pt x="29152" y="439762"/>
                  <a:pt x="2578" y="397168"/>
                  <a:pt x="2507" y="397065"/>
                </a:cubicBezTo>
                <a:cubicBezTo>
                  <a:pt x="-7796" y="385479"/>
                  <a:pt x="17492" y="336832"/>
                  <a:pt x="9810" y="317232"/>
                </a:cubicBezTo>
                <a:lnTo>
                  <a:pt x="25323" y="268841"/>
                </a:lnTo>
                <a:cubicBezTo>
                  <a:pt x="20582" y="241406"/>
                  <a:pt x="55391" y="238509"/>
                  <a:pt x="50278" y="195107"/>
                </a:cubicBezTo>
                <a:cubicBezTo>
                  <a:pt x="49891" y="157638"/>
                  <a:pt x="41873" y="124837"/>
                  <a:pt x="47653" y="93413"/>
                </a:cubicBezTo>
                <a:cubicBezTo>
                  <a:pt x="41389" y="80245"/>
                  <a:pt x="38874" y="67990"/>
                  <a:pt x="48323" y="56668"/>
                </a:cubicBezTo>
                <a:cubicBezTo>
                  <a:pt x="46028" y="30349"/>
                  <a:pt x="37896" y="18658"/>
                  <a:pt x="38423" y="5323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2A8E6B-36B1-4A42-AA1F-DD16C6D48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6" y="2852381"/>
            <a:ext cx="3161940" cy="26402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3600" kern="1200">
                <a:solidFill>
                  <a:schemeClr val="tx1">
                    <a:lumMod val="85000"/>
                    <a:lumOff val="15000"/>
                  </a:schemeClr>
                </a:solidFill>
              </a:rPr>
              <a:t>DHCP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F1982-8FA0-4F4D-8A45-A6B651333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915" y="5676901"/>
            <a:ext cx="3306089" cy="665802"/>
          </a:xfrm>
        </p:spPr>
        <p:txBody>
          <a:bodyPr vert="horz" lIns="91440" tIns="45720" rIns="91440" bIns="45720" rtlCol="0">
            <a:normAutofit/>
          </a:bodyPr>
          <a:lstStyle/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endParaRPr lang="en-US" sz="1600" kern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17D960-DDA9-4667-9E2B-FF46E183A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0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Network Layer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896C43-9021-4E2A-BA23-B678F5B6A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it-IT" sz="1000">
                <a:solidFill>
                  <a:srgbClr val="FFFFFF"/>
                </a:solidFill>
                <a:latin typeface="Calibri" panose="020F0502020204030204"/>
              </a:rPr>
              <a:t>4-</a:t>
            </a:r>
            <a:fld id="{74EAFCCC-BFA5-4F3D-95E9-55C1AB5909B7}" type="slidenum">
              <a:rPr lang="en-US" altLang="it-IT" sz="1000">
                <a:solidFill>
                  <a:srgbClr val="FFFFFF"/>
                </a:solidFill>
                <a:latin typeface="Calibri" panose="020F0502020204030204"/>
              </a:rPr>
              <a:pPr eaLnBrk="1" fontAlgn="auto" hangingPunct="1">
                <a:spcBef>
                  <a:spcPts val="0"/>
                </a:spcBef>
                <a:spcAft>
                  <a:spcPts val="600"/>
                </a:spcAft>
                <a:defRPr/>
              </a:pPr>
              <a:t>24</a:t>
            </a:fld>
            <a:endParaRPr lang="en-US" altLang="it-IT" sz="100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92555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egnaposto piè di pagina 4">
            <a:extLst>
              <a:ext uri="{FF2B5EF4-FFF2-40B4-BE49-F238E27FC236}">
                <a16:creationId xmlns:a16="http://schemas.microsoft.com/office/drawing/2014/main" id="{D4104AF4-0F7E-4129-888C-BDC3ACFA5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Comic Sans MS" panose="030F0702030302020204" pitchFamily="66" charset="0"/>
              </a:rPr>
              <a:t>Network Layer</a:t>
            </a:r>
            <a:endParaRPr lang="en-US" altLang="it-IT" sz="1400">
              <a:latin typeface="Times New Roman" panose="02020603050405020304" pitchFamily="18" charset="0"/>
            </a:endParaRPr>
          </a:p>
        </p:txBody>
      </p:sp>
      <p:sp>
        <p:nvSpPr>
          <p:cNvPr id="41987" name="Segnaposto numero diapositiva 5">
            <a:extLst>
              <a:ext uri="{FF2B5EF4-FFF2-40B4-BE49-F238E27FC236}">
                <a16:creationId xmlns:a16="http://schemas.microsoft.com/office/drawing/2014/main" id="{8B3D4B89-C183-4030-A61E-E96935257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Comic Sans MS" panose="030F0702030302020204" pitchFamily="66" charset="0"/>
              </a:rPr>
              <a:t>4-</a:t>
            </a:r>
            <a:fld id="{986BDA98-0CE3-4119-8E2C-C7FFDFFD3149}" type="slidenum">
              <a:rPr lang="en-US" altLang="it-IT" sz="1400"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it-IT" sz="1400">
              <a:latin typeface="Comic Sans MS" panose="030F0702030302020204" pitchFamily="66" charset="0"/>
            </a:endParaRPr>
          </a:p>
        </p:txBody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EA750469-BA2A-4BDD-9AA8-9CAA562D45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sz="3600"/>
              <a:t>Come farsi assegnare un indirizzo IP?</a:t>
            </a:r>
            <a:endParaRPr lang="en-US" altLang="it-IT"/>
          </a:p>
        </p:txBody>
      </p:sp>
      <p:sp>
        <p:nvSpPr>
          <p:cNvPr id="41989" name="Rectangle 3">
            <a:extLst>
              <a:ext uri="{FF2B5EF4-FFF2-40B4-BE49-F238E27FC236}">
                <a16:creationId xmlns:a16="http://schemas.microsoft.com/office/drawing/2014/main" id="{FE8E9438-F5C0-4170-B7DB-F5339B882B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35175" y="1687513"/>
            <a:ext cx="8034338" cy="3359150"/>
          </a:xfrm>
        </p:spPr>
        <p:txBody>
          <a:bodyPr/>
          <a:lstStyle/>
          <a:p>
            <a:r>
              <a:rPr lang="en-US" altLang="it-IT" sz="2400" dirty="0" err="1"/>
              <a:t>Fissato</a:t>
            </a:r>
            <a:r>
              <a:rPr lang="en-US" altLang="it-IT" sz="2400" dirty="0"/>
              <a:t> </a:t>
            </a:r>
            <a:r>
              <a:rPr lang="en-US" altLang="it-IT" sz="2400" dirty="0" err="1"/>
              <a:t>staticamente</a:t>
            </a:r>
            <a:endParaRPr lang="en-US" altLang="it-IT" sz="2400" dirty="0"/>
          </a:p>
          <a:p>
            <a:pPr lvl="1"/>
            <a:r>
              <a:rPr lang="en-US" altLang="it-IT" dirty="0"/>
              <a:t>Windows: </a:t>
            </a:r>
            <a:r>
              <a:rPr lang="en-US" altLang="it-IT" dirty="0" err="1"/>
              <a:t>Connessioni</a:t>
            </a:r>
            <a:r>
              <a:rPr lang="en-US" altLang="it-IT" dirty="0"/>
              <a:t> di rete-&gt;</a:t>
            </a:r>
            <a:r>
              <a:rPr lang="en-US" altLang="it-IT" dirty="0" err="1"/>
              <a:t>Proprietà</a:t>
            </a:r>
            <a:r>
              <a:rPr lang="en-US" altLang="it-IT" dirty="0"/>
              <a:t>-&gt;TCP/IP -&gt; </a:t>
            </a:r>
            <a:r>
              <a:rPr lang="en-US" altLang="it-IT" dirty="0" err="1"/>
              <a:t>Proprietà</a:t>
            </a:r>
            <a:r>
              <a:rPr lang="en-US" altLang="it-IT" dirty="0"/>
              <a:t>. </a:t>
            </a:r>
          </a:p>
          <a:p>
            <a:pPr lvl="2"/>
            <a:r>
              <a:rPr lang="en-US" altLang="it-IT" dirty="0"/>
              <a:t>ipconfig</a:t>
            </a:r>
          </a:p>
          <a:p>
            <a:pPr lvl="1"/>
            <a:r>
              <a:rPr lang="en-US" altLang="it-IT" dirty="0"/>
              <a:t>Linux: /</a:t>
            </a:r>
            <a:r>
              <a:rPr lang="en-US" altLang="it-IT" dirty="0" err="1"/>
              <a:t>etc</a:t>
            </a:r>
            <a:r>
              <a:rPr lang="en-US" altLang="it-IT" dirty="0"/>
              <a:t>/network... (</a:t>
            </a:r>
            <a:r>
              <a:rPr lang="en-US" altLang="it-IT" dirty="0" err="1"/>
              <a:t>dipende</a:t>
            </a:r>
            <a:r>
              <a:rPr lang="en-US" altLang="it-IT" dirty="0"/>
              <a:t> </a:t>
            </a:r>
            <a:r>
              <a:rPr lang="en-US" altLang="it-IT" dirty="0" err="1"/>
              <a:t>dalla</a:t>
            </a:r>
            <a:r>
              <a:rPr lang="en-US" altLang="it-IT" dirty="0"/>
              <a:t> distr.)</a:t>
            </a:r>
          </a:p>
          <a:p>
            <a:pPr lvl="2"/>
            <a:r>
              <a:rPr lang="en-US" altLang="it-IT" dirty="0" err="1"/>
              <a:t>ifconfig</a:t>
            </a:r>
            <a:endParaRPr lang="en-US" altLang="it-IT" dirty="0"/>
          </a:p>
          <a:p>
            <a:r>
              <a:rPr lang="en-US" altLang="it-IT" sz="2400" dirty="0">
                <a:solidFill>
                  <a:srgbClr val="FF0000"/>
                </a:solidFill>
              </a:rPr>
              <a:t>DHCP:</a:t>
            </a:r>
            <a:r>
              <a:rPr lang="en-US" altLang="it-IT" sz="2400" dirty="0"/>
              <a:t> </a:t>
            </a:r>
            <a:r>
              <a:rPr lang="en-US" altLang="it-IT" sz="2400" dirty="0">
                <a:solidFill>
                  <a:srgbClr val="FF0000"/>
                </a:solidFill>
              </a:rPr>
              <a:t>D</a:t>
            </a:r>
            <a:r>
              <a:rPr lang="en-US" altLang="it-IT" sz="2400" dirty="0"/>
              <a:t>ynamic </a:t>
            </a:r>
            <a:r>
              <a:rPr lang="en-US" altLang="it-IT" sz="2400" dirty="0">
                <a:solidFill>
                  <a:srgbClr val="FF0000"/>
                </a:solidFill>
              </a:rPr>
              <a:t>H</a:t>
            </a:r>
            <a:r>
              <a:rPr lang="en-US" altLang="it-IT" sz="2400" dirty="0"/>
              <a:t>ost </a:t>
            </a:r>
            <a:r>
              <a:rPr lang="en-US" altLang="it-IT" sz="2400" dirty="0">
                <a:solidFill>
                  <a:srgbClr val="FF0000"/>
                </a:solidFill>
              </a:rPr>
              <a:t>C</a:t>
            </a:r>
            <a:r>
              <a:rPr lang="en-US" altLang="it-IT" sz="2400" dirty="0"/>
              <a:t>onfiguration </a:t>
            </a:r>
            <a:r>
              <a:rPr lang="en-US" altLang="it-IT" sz="2400" dirty="0">
                <a:solidFill>
                  <a:srgbClr val="FF0000"/>
                </a:solidFill>
              </a:rPr>
              <a:t>P</a:t>
            </a:r>
            <a:r>
              <a:rPr lang="en-US" altLang="it-IT" sz="2400" dirty="0"/>
              <a:t>rotocol: </a:t>
            </a:r>
          </a:p>
          <a:p>
            <a:pPr lvl="1"/>
            <a:r>
              <a:rPr lang="en-US" altLang="it-IT" sz="2000" dirty="0" err="1"/>
              <a:t>Ottiene</a:t>
            </a:r>
            <a:r>
              <a:rPr lang="en-US" altLang="it-IT" sz="2000" dirty="0"/>
              <a:t> un </a:t>
            </a:r>
            <a:r>
              <a:rPr lang="en-US" altLang="it-IT" sz="2000" dirty="0" err="1"/>
              <a:t>indirizzo</a:t>
            </a:r>
            <a:r>
              <a:rPr lang="en-US" altLang="it-IT" sz="2000" dirty="0"/>
              <a:t> “</a:t>
            </a:r>
            <a:r>
              <a:rPr lang="en-US" altLang="it-IT" sz="2000" dirty="0" err="1"/>
              <a:t>usa</a:t>
            </a:r>
            <a:r>
              <a:rPr lang="en-US" altLang="it-IT" sz="2000" dirty="0"/>
              <a:t> e </a:t>
            </a:r>
            <a:r>
              <a:rPr lang="en-US" altLang="it-IT" sz="2000" dirty="0" err="1"/>
              <a:t>getta</a:t>
            </a:r>
            <a:r>
              <a:rPr lang="en-US" altLang="it-IT" sz="2000" dirty="0"/>
              <a:t>” (</a:t>
            </a:r>
            <a:r>
              <a:rPr lang="en-US" altLang="it-IT" sz="2000" dirty="0" err="1"/>
              <a:t>validità</a:t>
            </a:r>
            <a:r>
              <a:rPr lang="en-US" altLang="it-IT" sz="2000" dirty="0"/>
              <a:t> </a:t>
            </a:r>
            <a:r>
              <a:rPr lang="en-US" altLang="it-IT" sz="2000" dirty="0" err="1"/>
              <a:t>limitata</a:t>
            </a:r>
            <a:r>
              <a:rPr lang="en-US" altLang="it-IT" sz="2000" dirty="0"/>
              <a:t> </a:t>
            </a:r>
            <a:r>
              <a:rPr lang="en-US" altLang="it-IT" sz="2000" dirty="0" err="1"/>
              <a:t>nel</a:t>
            </a:r>
            <a:r>
              <a:rPr lang="en-US" altLang="it-IT" sz="2000" dirty="0"/>
              <a:t> tempo) da un server.</a:t>
            </a:r>
          </a:p>
          <a:p>
            <a:pPr lvl="1"/>
            <a:r>
              <a:rPr lang="en-US" altLang="it-IT" sz="2000" dirty="0"/>
              <a:t>Non </a:t>
            </a:r>
            <a:r>
              <a:rPr lang="en-US" altLang="it-IT" sz="2000" dirty="0" err="1"/>
              <a:t>avendo</a:t>
            </a:r>
            <a:r>
              <a:rPr lang="en-US" altLang="it-IT" sz="2000" dirty="0"/>
              <a:t> </a:t>
            </a:r>
            <a:r>
              <a:rPr lang="en-US" altLang="it-IT" sz="2000" dirty="0" err="1"/>
              <a:t>l’host</a:t>
            </a:r>
            <a:r>
              <a:rPr lang="en-US" altLang="it-IT" sz="2000" dirty="0"/>
              <a:t> </a:t>
            </a:r>
            <a:r>
              <a:rPr lang="en-US" altLang="it-IT" sz="2000" dirty="0" err="1"/>
              <a:t>ancora</a:t>
            </a:r>
            <a:r>
              <a:rPr lang="en-US" altLang="it-IT" sz="2000" dirty="0"/>
              <a:t> un </a:t>
            </a:r>
            <a:r>
              <a:rPr lang="en-US" altLang="it-IT" sz="2000" dirty="0" err="1"/>
              <a:t>indirizzo</a:t>
            </a:r>
            <a:r>
              <a:rPr lang="en-US" altLang="it-IT" sz="2000" dirty="0"/>
              <a:t> IP </a:t>
            </a:r>
            <a:r>
              <a:rPr lang="en-US" altLang="it-IT" sz="2000" dirty="0" err="1"/>
              <a:t>valido</a:t>
            </a:r>
            <a:r>
              <a:rPr lang="en-US" altLang="it-IT" sz="2000" dirty="0"/>
              <a:t>, DHCP </a:t>
            </a:r>
            <a:r>
              <a:rPr lang="en-US" altLang="it-IT" sz="2000" dirty="0" err="1"/>
              <a:t>usa</a:t>
            </a:r>
            <a:r>
              <a:rPr lang="en-US" altLang="it-IT" sz="2000" dirty="0"/>
              <a:t> </a:t>
            </a:r>
            <a:r>
              <a:rPr lang="en-US" altLang="it-IT" sz="2000" dirty="0" err="1"/>
              <a:t>indirizzi</a:t>
            </a:r>
            <a:r>
              <a:rPr lang="en-US" altLang="it-IT" sz="2000" dirty="0"/>
              <a:t> IP </a:t>
            </a:r>
            <a:r>
              <a:rPr lang="en-US" altLang="it-IT" sz="2000" dirty="0" err="1"/>
              <a:t>anonimi</a:t>
            </a:r>
            <a:r>
              <a:rPr lang="en-US" altLang="it-IT" sz="2000" dirty="0"/>
              <a:t> (0.0.0.0). Le </a:t>
            </a:r>
            <a:r>
              <a:rPr lang="en-US" altLang="it-IT" sz="2000" dirty="0" err="1"/>
              <a:t>stazioni</a:t>
            </a:r>
            <a:r>
              <a:rPr lang="en-US" altLang="it-IT" sz="2000" dirty="0"/>
              <a:t> </a:t>
            </a:r>
            <a:r>
              <a:rPr lang="en-US" altLang="it-IT" sz="2000" dirty="0" err="1"/>
              <a:t>vengono</a:t>
            </a:r>
            <a:r>
              <a:rPr lang="en-US" altLang="it-IT" sz="2000" dirty="0"/>
              <a:t> </a:t>
            </a:r>
            <a:r>
              <a:rPr lang="en-US" altLang="it-IT" sz="2000" dirty="0" err="1"/>
              <a:t>identificate</a:t>
            </a:r>
            <a:r>
              <a:rPr lang="en-US" altLang="it-IT" sz="2000" dirty="0"/>
              <a:t> con </a:t>
            </a:r>
            <a:r>
              <a:rPr lang="en-US" altLang="it-IT" sz="2000" dirty="0" err="1"/>
              <a:t>l’indirizzo</a:t>
            </a:r>
            <a:r>
              <a:rPr lang="en-US" altLang="it-IT" sz="2000" dirty="0"/>
              <a:t> L2 (il MAC address) </a:t>
            </a:r>
          </a:p>
          <a:p>
            <a:endParaRPr lang="en-US" altLang="it-IT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dirty="0"/>
              <a:t>DHCP: Dynamic Host Configuration Protocol</a:t>
            </a:r>
          </a:p>
        </p:txBody>
      </p:sp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895974" y="1369673"/>
            <a:ext cx="11096157" cy="2317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goal: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host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dynamically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obtains IP address from network server when it “joins” network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can renew its lease on address in use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allows reuse of addresses (only hold address while connected/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on)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support for mobile users who join/leave network </a:t>
            </a:r>
          </a:p>
          <a:p>
            <a:pPr marL="34925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1A4878C-1BFB-0D4A-B7ED-0141B1F98B2A}"/>
              </a:ext>
            </a:extLst>
          </p:cNvPr>
          <p:cNvSpPr txBox="1">
            <a:spLocks noChangeArrowheads="1"/>
          </p:cNvSpPr>
          <p:nvPr/>
        </p:nvSpPr>
        <p:spPr>
          <a:xfrm>
            <a:off x="869430" y="3920499"/>
            <a:ext cx="11096157" cy="2345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065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DHCP overview: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 broadcasts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DHCP discover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msg [optional]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DHCP server responds with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DHCP offer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msg [optional]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 requests IP address: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DHCP request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msg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DHCP server sends address: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DHCP ack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msg </a:t>
            </a:r>
          </a:p>
          <a:p>
            <a:pPr marL="34925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56901C4-5463-CC4D-A8BA-E1B660D56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81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dirty="0"/>
              <a:t>DHCP client-server scenario</a:t>
            </a:r>
          </a:p>
        </p:txBody>
      </p:sp>
      <p:sp>
        <p:nvSpPr>
          <p:cNvPr id="6" name="Freeform 140">
            <a:extLst>
              <a:ext uri="{FF2B5EF4-FFF2-40B4-BE49-F238E27FC236}">
                <a16:creationId xmlns:a16="http://schemas.microsoft.com/office/drawing/2014/main" id="{31DAAA25-5A53-F648-BB18-AC788729F193}"/>
              </a:ext>
            </a:extLst>
          </p:cNvPr>
          <p:cNvSpPr>
            <a:spLocks/>
          </p:cNvSpPr>
          <p:nvPr/>
        </p:nvSpPr>
        <p:spPr bwMode="auto">
          <a:xfrm rot="16200000">
            <a:off x="3939641" y="4185782"/>
            <a:ext cx="846137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Freeform 140">
            <a:extLst>
              <a:ext uri="{FF2B5EF4-FFF2-40B4-BE49-F238E27FC236}">
                <a16:creationId xmlns:a16="http://schemas.microsoft.com/office/drawing/2014/main" id="{69E13419-1E45-0F46-879F-C381AD412BFC}"/>
              </a:ext>
            </a:extLst>
          </p:cNvPr>
          <p:cNvSpPr>
            <a:spLocks/>
          </p:cNvSpPr>
          <p:nvPr/>
        </p:nvSpPr>
        <p:spPr bwMode="auto">
          <a:xfrm rot="10800000">
            <a:off x="4937385" y="2859425"/>
            <a:ext cx="846138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" name="Freeform 140">
            <a:extLst>
              <a:ext uri="{FF2B5EF4-FFF2-40B4-BE49-F238E27FC236}">
                <a16:creationId xmlns:a16="http://schemas.microsoft.com/office/drawing/2014/main" id="{3EAEF544-5AF2-EB4B-803E-855EBA054CB2}"/>
              </a:ext>
            </a:extLst>
          </p:cNvPr>
          <p:cNvSpPr>
            <a:spLocks/>
          </p:cNvSpPr>
          <p:nvPr/>
        </p:nvSpPr>
        <p:spPr bwMode="auto">
          <a:xfrm>
            <a:off x="2902210" y="2441913"/>
            <a:ext cx="1038225" cy="1927225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" name="Text Box 26">
            <a:extLst>
              <a:ext uri="{FF2B5EF4-FFF2-40B4-BE49-F238E27FC236}">
                <a16:creationId xmlns:a16="http://schemas.microsoft.com/office/drawing/2014/main" id="{D36DACCB-29DB-4E4F-ABF1-53C696E50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673" y="2272050"/>
            <a:ext cx="930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223.1.1.1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0" name="Group 27">
            <a:extLst>
              <a:ext uri="{FF2B5EF4-FFF2-40B4-BE49-F238E27FC236}">
                <a16:creationId xmlns:a16="http://schemas.microsoft.com/office/drawing/2014/main" id="{5D1A4459-0744-6248-B463-A419CA5BCEDA}"/>
              </a:ext>
            </a:extLst>
          </p:cNvPr>
          <p:cNvGrpSpPr>
            <a:grpSpLocks/>
          </p:cNvGrpSpPr>
          <p:nvPr/>
        </p:nvGrpSpPr>
        <p:grpSpPr bwMode="auto">
          <a:xfrm>
            <a:off x="1460763" y="3097551"/>
            <a:ext cx="1011238" cy="393700"/>
            <a:chOff x="3194" y="523"/>
            <a:chExt cx="637" cy="248"/>
          </a:xfrm>
        </p:grpSpPr>
        <p:sp>
          <p:nvSpPr>
            <p:cNvPr id="11" name="Rectangle 28">
              <a:extLst>
                <a:ext uri="{FF2B5EF4-FFF2-40B4-BE49-F238E27FC236}">
                  <a16:creationId xmlns:a16="http://schemas.microsoft.com/office/drawing/2014/main" id="{7BCFF031-6D67-D540-B6AC-030546382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657"/>
              <a:ext cx="525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" name="Text Box 29">
              <a:extLst>
                <a:ext uri="{FF2B5EF4-FFF2-40B4-BE49-F238E27FC236}">
                  <a16:creationId xmlns:a16="http://schemas.microsoft.com/office/drawing/2014/main" id="{535E211A-A4D0-EB48-8374-6DF2345B95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4" y="523"/>
              <a:ext cx="58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223.1.1.2</a:t>
              </a: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3" name="Text Box 30">
            <a:extLst>
              <a:ext uri="{FF2B5EF4-FFF2-40B4-BE49-F238E27FC236}">
                <a16:creationId xmlns:a16="http://schemas.microsoft.com/office/drawing/2014/main" id="{C69E9848-9E5D-8D4C-97D2-4B27341DD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9448" y="4227850"/>
            <a:ext cx="930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223.1.1.3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" name="Text Box 31">
            <a:extLst>
              <a:ext uri="{FF2B5EF4-FFF2-40B4-BE49-F238E27FC236}">
                <a16:creationId xmlns:a16="http://schemas.microsoft.com/office/drawing/2014/main" id="{DF8FBE0F-CE5D-3F4C-8724-A2B65CD63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9055" y="3445031"/>
            <a:ext cx="930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223.1.1.4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" name="Text Box 33">
            <a:extLst>
              <a:ext uri="{FF2B5EF4-FFF2-40B4-BE49-F238E27FC236}">
                <a16:creationId xmlns:a16="http://schemas.microsoft.com/office/drawing/2014/main" id="{E1BAC4A0-E14C-B347-93DA-120559030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34" y="3416409"/>
            <a:ext cx="930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223.1.2.9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" name="Text Box 41">
            <a:extLst>
              <a:ext uri="{FF2B5EF4-FFF2-40B4-BE49-F238E27FC236}">
                <a16:creationId xmlns:a16="http://schemas.microsoft.com/office/drawing/2014/main" id="{39006EDA-7902-FA40-B143-CA8341816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6206" y="4449327"/>
            <a:ext cx="930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223.1.2.2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" name="Text Box 44">
            <a:extLst>
              <a:ext uri="{FF2B5EF4-FFF2-40B4-BE49-F238E27FC236}">
                <a16:creationId xmlns:a16="http://schemas.microsoft.com/office/drawing/2014/main" id="{BE89C22D-CB46-8549-82D3-9E9741AFC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0504" y="2407928"/>
            <a:ext cx="930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223.1.2.1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" name="Line 45">
            <a:extLst>
              <a:ext uri="{FF2B5EF4-FFF2-40B4-BE49-F238E27FC236}">
                <a16:creationId xmlns:a16="http://schemas.microsoft.com/office/drawing/2014/main" id="{3C0F2103-31E3-1E4B-8C1F-C448C2CA448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3185" y="3874288"/>
            <a:ext cx="0" cy="8790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" name="Text Box 53">
            <a:extLst>
              <a:ext uri="{FF2B5EF4-FFF2-40B4-BE49-F238E27FC236}">
                <a16:creationId xmlns:a16="http://schemas.microsoft.com/office/drawing/2014/main" id="{DC27773B-AE4D-7B44-82B4-8EF0DEDE0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5677" y="5374255"/>
            <a:ext cx="930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223.1.3.2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0" name="Text Box 56">
            <a:extLst>
              <a:ext uri="{FF2B5EF4-FFF2-40B4-BE49-F238E27FC236}">
                <a16:creationId xmlns:a16="http://schemas.microsoft.com/office/drawing/2014/main" id="{21E62D77-73B8-9647-9335-F67045482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0694" y="5359648"/>
            <a:ext cx="930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223.1.3.1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1" name="Group 57">
            <a:extLst>
              <a:ext uri="{FF2B5EF4-FFF2-40B4-BE49-F238E27FC236}">
                <a16:creationId xmlns:a16="http://schemas.microsoft.com/office/drawing/2014/main" id="{E4FF3E6C-0BB8-1442-B3E6-762239BB9684}"/>
              </a:ext>
            </a:extLst>
          </p:cNvPr>
          <p:cNvGrpSpPr>
            <a:grpSpLocks/>
          </p:cNvGrpSpPr>
          <p:nvPr/>
        </p:nvGrpSpPr>
        <p:grpSpPr bwMode="auto">
          <a:xfrm>
            <a:off x="3878520" y="4135775"/>
            <a:ext cx="1028699" cy="307975"/>
            <a:chOff x="4550" y="1257"/>
            <a:chExt cx="648" cy="194"/>
          </a:xfrm>
        </p:grpSpPr>
        <p:sp>
          <p:nvSpPr>
            <p:cNvPr id="22" name="Rectangle 58">
              <a:extLst>
                <a:ext uri="{FF2B5EF4-FFF2-40B4-BE49-F238E27FC236}">
                  <a16:creationId xmlns:a16="http://schemas.microsoft.com/office/drawing/2014/main" id="{AFEEB12C-DC96-6E46-B1D6-71F1FEEFD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" name="Text Box 59">
              <a:extLst>
                <a:ext uri="{FF2B5EF4-FFF2-40B4-BE49-F238E27FC236}">
                  <a16:creationId xmlns:a16="http://schemas.microsoft.com/office/drawing/2014/main" id="{7B5F402D-07D3-1A44-B12D-5A96C1DBFC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0" y="1257"/>
              <a:ext cx="64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223.1.3.27</a:t>
              </a: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4" name="Group 73">
            <a:extLst>
              <a:ext uri="{FF2B5EF4-FFF2-40B4-BE49-F238E27FC236}">
                <a16:creationId xmlns:a16="http://schemas.microsoft.com/office/drawing/2014/main" id="{935720AA-DFA8-6C4D-A9DF-F1AEC40955CA}"/>
              </a:ext>
            </a:extLst>
          </p:cNvPr>
          <p:cNvGrpSpPr>
            <a:grpSpLocks/>
          </p:cNvGrpSpPr>
          <p:nvPr/>
        </p:nvGrpSpPr>
        <p:grpSpPr bwMode="auto">
          <a:xfrm>
            <a:off x="2110048" y="2518113"/>
            <a:ext cx="641350" cy="558800"/>
            <a:chOff x="-44" y="1473"/>
            <a:chExt cx="981" cy="1105"/>
          </a:xfrm>
        </p:grpSpPr>
        <p:pic>
          <p:nvPicPr>
            <p:cNvPr id="25" name="Picture 74" descr="desktop_computer_stylized_medium">
              <a:extLst>
                <a:ext uri="{FF2B5EF4-FFF2-40B4-BE49-F238E27FC236}">
                  <a16:creationId xmlns:a16="http://schemas.microsoft.com/office/drawing/2014/main" id="{35E83BBA-8877-014F-A226-CC9A3A908C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75">
              <a:extLst>
                <a:ext uri="{FF2B5EF4-FFF2-40B4-BE49-F238E27FC236}">
                  <a16:creationId xmlns:a16="http://schemas.microsoft.com/office/drawing/2014/main" id="{EEB02E84-9186-3B42-AAC9-859A194F99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7" name="Group 80">
            <a:extLst>
              <a:ext uri="{FF2B5EF4-FFF2-40B4-BE49-F238E27FC236}">
                <a16:creationId xmlns:a16="http://schemas.microsoft.com/office/drawing/2014/main" id="{61E37396-6C3D-BF43-B8E2-EC2B8A5E6147}"/>
              </a:ext>
            </a:extLst>
          </p:cNvPr>
          <p:cNvGrpSpPr>
            <a:grpSpLocks/>
          </p:cNvGrpSpPr>
          <p:nvPr/>
        </p:nvGrpSpPr>
        <p:grpSpPr bwMode="auto">
          <a:xfrm>
            <a:off x="2105285" y="3116600"/>
            <a:ext cx="641350" cy="558800"/>
            <a:chOff x="-44" y="1473"/>
            <a:chExt cx="981" cy="1105"/>
          </a:xfrm>
        </p:grpSpPr>
        <p:pic>
          <p:nvPicPr>
            <p:cNvPr id="28" name="Picture 81" descr="desktop_computer_stylized_medium">
              <a:extLst>
                <a:ext uri="{FF2B5EF4-FFF2-40B4-BE49-F238E27FC236}">
                  <a16:creationId xmlns:a16="http://schemas.microsoft.com/office/drawing/2014/main" id="{94B1919C-737D-9843-A32B-4611678EE9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Freeform 82">
              <a:extLst>
                <a:ext uri="{FF2B5EF4-FFF2-40B4-BE49-F238E27FC236}">
                  <a16:creationId xmlns:a16="http://schemas.microsoft.com/office/drawing/2014/main" id="{831A54DA-BC03-904F-9EC5-5B377957BD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0" name="Group 83">
            <a:extLst>
              <a:ext uri="{FF2B5EF4-FFF2-40B4-BE49-F238E27FC236}">
                <a16:creationId xmlns:a16="http://schemas.microsoft.com/office/drawing/2014/main" id="{E0C94097-9317-BE45-A584-4C61CB5C706E}"/>
              </a:ext>
            </a:extLst>
          </p:cNvPr>
          <p:cNvGrpSpPr>
            <a:grpSpLocks/>
          </p:cNvGrpSpPr>
          <p:nvPr/>
        </p:nvGrpSpPr>
        <p:grpSpPr bwMode="auto">
          <a:xfrm>
            <a:off x="2133860" y="3726200"/>
            <a:ext cx="641350" cy="558800"/>
            <a:chOff x="-44" y="1473"/>
            <a:chExt cx="981" cy="1105"/>
          </a:xfrm>
        </p:grpSpPr>
        <p:pic>
          <p:nvPicPr>
            <p:cNvPr id="31" name="Picture 84" descr="desktop_computer_stylized_medium">
              <a:extLst>
                <a:ext uri="{FF2B5EF4-FFF2-40B4-BE49-F238E27FC236}">
                  <a16:creationId xmlns:a16="http://schemas.microsoft.com/office/drawing/2014/main" id="{95635DB0-2F79-F74E-8399-E2F3FC747C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Freeform 85">
              <a:extLst>
                <a:ext uri="{FF2B5EF4-FFF2-40B4-BE49-F238E27FC236}">
                  <a16:creationId xmlns:a16="http://schemas.microsoft.com/office/drawing/2014/main" id="{0D36091B-285B-5148-ABB5-689E65169CB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3" name="Group 87">
            <a:extLst>
              <a:ext uri="{FF2B5EF4-FFF2-40B4-BE49-F238E27FC236}">
                <a16:creationId xmlns:a16="http://schemas.microsoft.com/office/drawing/2014/main" id="{B04BEE98-0C49-EF4A-A93C-CEEDF2563E9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793048" y="2675275"/>
            <a:ext cx="641350" cy="558800"/>
            <a:chOff x="-44" y="1473"/>
            <a:chExt cx="981" cy="1105"/>
          </a:xfrm>
        </p:grpSpPr>
        <p:pic>
          <p:nvPicPr>
            <p:cNvPr id="34" name="Picture 88" descr="desktop_computer_stylized_medium">
              <a:extLst>
                <a:ext uri="{FF2B5EF4-FFF2-40B4-BE49-F238E27FC236}">
                  <a16:creationId xmlns:a16="http://schemas.microsoft.com/office/drawing/2014/main" id="{E696DA5C-EBB6-DD4E-B7A6-B2101BC8DD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Freeform 89">
              <a:extLst>
                <a:ext uri="{FF2B5EF4-FFF2-40B4-BE49-F238E27FC236}">
                  <a16:creationId xmlns:a16="http://schemas.microsoft.com/office/drawing/2014/main" id="{DCA1EB25-A45A-7F41-8718-77AAFFAC28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6" name="Group 90">
            <a:extLst>
              <a:ext uri="{FF2B5EF4-FFF2-40B4-BE49-F238E27FC236}">
                <a16:creationId xmlns:a16="http://schemas.microsoft.com/office/drawing/2014/main" id="{0654A4CA-EB3A-F04B-B0EC-F3BAB4EC999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807335" y="3954800"/>
            <a:ext cx="641350" cy="558800"/>
            <a:chOff x="-44" y="1473"/>
            <a:chExt cx="981" cy="1105"/>
          </a:xfrm>
        </p:grpSpPr>
        <p:pic>
          <p:nvPicPr>
            <p:cNvPr id="37" name="Picture 91" descr="desktop_computer_stylized_medium">
              <a:extLst>
                <a:ext uri="{FF2B5EF4-FFF2-40B4-BE49-F238E27FC236}">
                  <a16:creationId xmlns:a16="http://schemas.microsoft.com/office/drawing/2014/main" id="{1FE2F863-2385-884E-80D8-6DBCCB97C6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Freeform 92">
              <a:extLst>
                <a:ext uri="{FF2B5EF4-FFF2-40B4-BE49-F238E27FC236}">
                  <a16:creationId xmlns:a16="http://schemas.microsoft.com/office/drawing/2014/main" id="{45C0E3E0-B4B3-D440-989F-58666FD89A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9" name="Group 93">
            <a:extLst>
              <a:ext uri="{FF2B5EF4-FFF2-40B4-BE49-F238E27FC236}">
                <a16:creationId xmlns:a16="http://schemas.microsoft.com/office/drawing/2014/main" id="{BDAC79F7-89A0-314F-9731-BEF20F5C4E7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193019" y="4884750"/>
            <a:ext cx="641350" cy="558800"/>
            <a:chOff x="-44" y="1473"/>
            <a:chExt cx="981" cy="1105"/>
          </a:xfrm>
        </p:grpSpPr>
        <p:pic>
          <p:nvPicPr>
            <p:cNvPr id="40" name="Picture 94" descr="desktop_computer_stylized_medium">
              <a:extLst>
                <a:ext uri="{FF2B5EF4-FFF2-40B4-BE49-F238E27FC236}">
                  <a16:creationId xmlns:a16="http://schemas.microsoft.com/office/drawing/2014/main" id="{ED726F1D-6554-FA43-BFFB-A644B1257B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Freeform 95">
              <a:extLst>
                <a:ext uri="{FF2B5EF4-FFF2-40B4-BE49-F238E27FC236}">
                  <a16:creationId xmlns:a16="http://schemas.microsoft.com/office/drawing/2014/main" id="{72833A31-BB7C-C546-B481-EF3FD82946B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2" name="Group 96">
            <a:extLst>
              <a:ext uri="{FF2B5EF4-FFF2-40B4-BE49-F238E27FC236}">
                <a16:creationId xmlns:a16="http://schemas.microsoft.com/office/drawing/2014/main" id="{DC7645FE-448B-A341-B973-11CC7F69507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683849" y="5545761"/>
            <a:ext cx="641350" cy="558800"/>
            <a:chOff x="-44" y="1473"/>
            <a:chExt cx="981" cy="1105"/>
          </a:xfrm>
        </p:grpSpPr>
        <p:pic>
          <p:nvPicPr>
            <p:cNvPr id="43" name="Picture 97" descr="desktop_computer_stylized_medium">
              <a:extLst>
                <a:ext uri="{FF2B5EF4-FFF2-40B4-BE49-F238E27FC236}">
                  <a16:creationId xmlns:a16="http://schemas.microsoft.com/office/drawing/2014/main" id="{6F5B829D-406E-7D40-A729-595FDA08C1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Freeform 98">
              <a:extLst>
                <a:ext uri="{FF2B5EF4-FFF2-40B4-BE49-F238E27FC236}">
                  <a16:creationId xmlns:a16="http://schemas.microsoft.com/office/drawing/2014/main" id="{DBFC272D-F29F-7045-8DB1-3AADCA25B99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F0B14AF-BE14-BA42-B837-EF27889EE38D}"/>
              </a:ext>
            </a:extLst>
          </p:cNvPr>
          <p:cNvCxnSpPr/>
          <p:nvPr/>
        </p:nvCxnSpPr>
        <p:spPr>
          <a:xfrm>
            <a:off x="2690676" y="2925190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0E58F0A-DE3C-5547-8D0D-A1907B822F60}"/>
              </a:ext>
            </a:extLst>
          </p:cNvPr>
          <p:cNvCxnSpPr/>
          <p:nvPr/>
        </p:nvCxnSpPr>
        <p:spPr>
          <a:xfrm>
            <a:off x="2692109" y="3524075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2C980BD-EF83-9F4E-B244-C6C6F3D90313}"/>
              </a:ext>
            </a:extLst>
          </p:cNvPr>
          <p:cNvCxnSpPr/>
          <p:nvPr/>
        </p:nvCxnSpPr>
        <p:spPr>
          <a:xfrm>
            <a:off x="2699264" y="4137247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56681D6-2EB2-B04A-8D8B-A6A1CB731912}"/>
              </a:ext>
            </a:extLst>
          </p:cNvPr>
          <p:cNvCxnSpPr>
            <a:cxnSpLocks/>
          </p:cNvCxnSpPr>
          <p:nvPr/>
        </p:nvCxnSpPr>
        <p:spPr>
          <a:xfrm>
            <a:off x="5623185" y="3081673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E859720-97E8-5B48-99CA-305481B5731F}"/>
              </a:ext>
            </a:extLst>
          </p:cNvPr>
          <p:cNvCxnSpPr>
            <a:cxnSpLocks/>
          </p:cNvCxnSpPr>
          <p:nvPr/>
        </p:nvCxnSpPr>
        <p:spPr>
          <a:xfrm>
            <a:off x="5624546" y="4360781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65B0BC6-6E2C-8948-899C-C852708C6A20}"/>
              </a:ext>
            </a:extLst>
          </p:cNvPr>
          <p:cNvCxnSpPr/>
          <p:nvPr/>
        </p:nvCxnSpPr>
        <p:spPr>
          <a:xfrm>
            <a:off x="3883139" y="5341789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C1CBF63-9CC3-0E4B-9CBB-7AE038D0DD0C}"/>
              </a:ext>
            </a:extLst>
          </p:cNvPr>
          <p:cNvCxnSpPr>
            <a:cxnSpLocks/>
          </p:cNvCxnSpPr>
          <p:nvPr/>
        </p:nvCxnSpPr>
        <p:spPr>
          <a:xfrm>
            <a:off x="4911047" y="5304616"/>
            <a:ext cx="3801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6BCE1BA-2CCC-5641-AE63-0BC42C1DD252}"/>
              </a:ext>
            </a:extLst>
          </p:cNvPr>
          <p:cNvCxnSpPr>
            <a:cxnSpLocks/>
          </p:cNvCxnSpPr>
          <p:nvPr/>
        </p:nvCxnSpPr>
        <p:spPr>
          <a:xfrm>
            <a:off x="3357797" y="3717874"/>
            <a:ext cx="7942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0B61164-CB17-DE4D-B24C-361019C04182}"/>
              </a:ext>
            </a:extLst>
          </p:cNvPr>
          <p:cNvCxnSpPr>
            <a:cxnSpLocks/>
          </p:cNvCxnSpPr>
          <p:nvPr/>
        </p:nvCxnSpPr>
        <p:spPr>
          <a:xfrm>
            <a:off x="4540907" y="3723826"/>
            <a:ext cx="9754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918EF7F-B4FA-FA43-9A8F-43852A652D77}"/>
              </a:ext>
            </a:extLst>
          </p:cNvPr>
          <p:cNvGrpSpPr/>
          <p:nvPr/>
        </p:nvGrpSpPr>
        <p:grpSpPr>
          <a:xfrm>
            <a:off x="4046926" y="3577753"/>
            <a:ext cx="632991" cy="300938"/>
            <a:chOff x="7493876" y="2774731"/>
            <a:chExt cx="1481958" cy="894622"/>
          </a:xfrm>
        </p:grpSpPr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027EFDF7-79C3-D749-83A5-52EBF8D8C9D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9726ED5-7E21-F742-9225-0765716E39E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1385899F-863F-C248-A7F6-A0044E4CC6E9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0116806E-754B-3442-BBDE-7771700E934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091B82BB-768A-DC4E-A911-FFB5B8C8412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64DECB39-792F-8B4A-866B-2654CAC3A8E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324B35FF-A729-F647-AEC0-72562E4EDDA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09F7B2E-D5B8-BB4E-8759-AB827AE6F160}"/>
              </a:ext>
            </a:extLst>
          </p:cNvPr>
          <p:cNvGrpSpPr/>
          <p:nvPr/>
        </p:nvGrpSpPr>
        <p:grpSpPr>
          <a:xfrm>
            <a:off x="4199467" y="1861963"/>
            <a:ext cx="1778000" cy="1399961"/>
            <a:chOff x="4199467" y="1861963"/>
            <a:chExt cx="1778000" cy="1399961"/>
          </a:xfrm>
        </p:grpSpPr>
        <p:sp>
          <p:nvSpPr>
            <p:cNvPr id="82" name="Text Box 168">
              <a:extLst>
                <a:ext uri="{FF2B5EF4-FFF2-40B4-BE49-F238E27FC236}">
                  <a16:creationId xmlns:a16="http://schemas.microsoft.com/office/drawing/2014/main" id="{749D76C1-253F-7E4C-99D3-C389D0FFFB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9467" y="1861963"/>
              <a:ext cx="1778000" cy="409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DHCP server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9F111B8-3FCA-FC4C-BF5D-F65380BA1918}"/>
                </a:ext>
              </a:extLst>
            </p:cNvPr>
            <p:cNvGrpSpPr/>
            <p:nvPr/>
          </p:nvGrpSpPr>
          <p:grpSpPr>
            <a:xfrm>
              <a:off x="4496295" y="2275617"/>
              <a:ext cx="1061308" cy="986307"/>
              <a:chOff x="4496295" y="2275617"/>
              <a:chExt cx="1061308" cy="986307"/>
            </a:xfrm>
          </p:grpSpPr>
          <p:grpSp>
            <p:nvGrpSpPr>
              <p:cNvPr id="83" name="Group 195">
                <a:extLst>
                  <a:ext uri="{FF2B5EF4-FFF2-40B4-BE49-F238E27FC236}">
                    <a16:creationId xmlns:a16="http://schemas.microsoft.com/office/drawing/2014/main" id="{92C401A3-F193-CA42-B665-D7D45D1E28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3925" y="2275617"/>
                <a:ext cx="365672" cy="681037"/>
                <a:chOff x="4140" y="429"/>
                <a:chExt cx="1425" cy="2396"/>
              </a:xfrm>
            </p:grpSpPr>
            <p:sp>
              <p:nvSpPr>
                <p:cNvPr id="84" name="Freeform 196">
                  <a:extLst>
                    <a:ext uri="{FF2B5EF4-FFF2-40B4-BE49-F238E27FC236}">
                      <a16:creationId xmlns:a16="http://schemas.microsoft.com/office/drawing/2014/main" id="{F996EE8E-AAFF-DC43-A262-7E2D6797D5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Rectangle 197">
                  <a:extLst>
                    <a:ext uri="{FF2B5EF4-FFF2-40B4-BE49-F238E27FC236}">
                      <a16:creationId xmlns:a16="http://schemas.microsoft.com/office/drawing/2014/main" id="{D97D7B28-0756-2245-817F-8856E27075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8" y="429"/>
                  <a:ext cx="1048" cy="2284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6" name="Freeform 198">
                  <a:extLst>
                    <a:ext uri="{FF2B5EF4-FFF2-40B4-BE49-F238E27FC236}">
                      <a16:creationId xmlns:a16="http://schemas.microsoft.com/office/drawing/2014/main" id="{4C04780A-1D8C-3848-920B-640B79B0C8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Freeform 199">
                  <a:extLst>
                    <a:ext uri="{FF2B5EF4-FFF2-40B4-BE49-F238E27FC236}">
                      <a16:creationId xmlns:a16="http://schemas.microsoft.com/office/drawing/2014/main" id="{D5EF4AD6-5273-B04C-A408-1EE9352D51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8" name="Rectangle 200">
                  <a:extLst>
                    <a:ext uri="{FF2B5EF4-FFF2-40B4-BE49-F238E27FC236}">
                      <a16:creationId xmlns:a16="http://schemas.microsoft.com/office/drawing/2014/main" id="{8EF7317E-B5CF-944B-B3A0-73BD276022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3" y="691"/>
                  <a:ext cx="597" cy="5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89" name="Group 201">
                  <a:extLst>
                    <a:ext uri="{FF2B5EF4-FFF2-40B4-BE49-F238E27FC236}">
                      <a16:creationId xmlns:a16="http://schemas.microsoft.com/office/drawing/2014/main" id="{BB7E36FC-FE93-9145-8F58-AC065CA43A9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114" name="AutoShape 202">
                    <a:extLst>
                      <a:ext uri="{FF2B5EF4-FFF2-40B4-BE49-F238E27FC236}">
                        <a16:creationId xmlns:a16="http://schemas.microsoft.com/office/drawing/2014/main" id="{C6A2DDA6-6A3E-CA42-A8E9-9548184E434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9"/>
                    <a:ext cx="724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15" name="AutoShape 203">
                    <a:extLst>
                      <a:ext uri="{FF2B5EF4-FFF2-40B4-BE49-F238E27FC236}">
                        <a16:creationId xmlns:a16="http://schemas.microsoft.com/office/drawing/2014/main" id="{9D9CC773-4E5B-4A41-9674-9AC4E8DE3AE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7" y="2585"/>
                    <a:ext cx="689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90" name="Rectangle 204">
                  <a:extLst>
                    <a:ext uri="{FF2B5EF4-FFF2-40B4-BE49-F238E27FC236}">
                      <a16:creationId xmlns:a16="http://schemas.microsoft.com/office/drawing/2014/main" id="{3F22A4C9-56F2-DE48-B8D9-3895E3ACE2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1021"/>
                  <a:ext cx="597" cy="45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91" name="Group 205">
                  <a:extLst>
                    <a:ext uri="{FF2B5EF4-FFF2-40B4-BE49-F238E27FC236}">
                      <a16:creationId xmlns:a16="http://schemas.microsoft.com/office/drawing/2014/main" id="{75863D69-5E86-6246-B7FE-8384C4BFE60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112" name="AutoShape 206">
                    <a:extLst>
                      <a:ext uri="{FF2B5EF4-FFF2-40B4-BE49-F238E27FC236}">
                        <a16:creationId xmlns:a16="http://schemas.microsoft.com/office/drawing/2014/main" id="{B2956786-E03A-6D41-9641-A3AEE3CEF59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67"/>
                    <a:ext cx="724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13" name="AutoShape 207">
                    <a:extLst>
                      <a:ext uri="{FF2B5EF4-FFF2-40B4-BE49-F238E27FC236}">
                        <a16:creationId xmlns:a16="http://schemas.microsoft.com/office/drawing/2014/main" id="{6FFFFB0F-D98B-FF4D-B155-AACF1383E44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4"/>
                    <a:ext cx="689" cy="10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92" name="Rectangle 208">
                  <a:extLst>
                    <a:ext uri="{FF2B5EF4-FFF2-40B4-BE49-F238E27FC236}">
                      <a16:creationId xmlns:a16="http://schemas.microsoft.com/office/drawing/2014/main" id="{E903EB04-2402-184D-AF52-7C1CCD5261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9" y="1356"/>
                  <a:ext cx="591" cy="5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3" name="Rectangle 209">
                  <a:extLst>
                    <a:ext uri="{FF2B5EF4-FFF2-40B4-BE49-F238E27FC236}">
                      <a16:creationId xmlns:a16="http://schemas.microsoft.com/office/drawing/2014/main" id="{2500B436-7576-9D45-9FE0-290A8354C8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8"/>
                  <a:ext cx="591" cy="45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94" name="Group 210">
                  <a:extLst>
                    <a:ext uri="{FF2B5EF4-FFF2-40B4-BE49-F238E27FC236}">
                      <a16:creationId xmlns:a16="http://schemas.microsoft.com/office/drawing/2014/main" id="{507BA385-393B-9D43-A31A-2DDD6019EF9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110" name="AutoShape 211">
                    <a:extLst>
                      <a:ext uri="{FF2B5EF4-FFF2-40B4-BE49-F238E27FC236}">
                        <a16:creationId xmlns:a16="http://schemas.microsoft.com/office/drawing/2014/main" id="{256D59F0-4973-1244-ADBD-A73C0137CF4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7" y="2576"/>
                    <a:ext cx="723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11" name="AutoShape 212">
                    <a:extLst>
                      <a:ext uri="{FF2B5EF4-FFF2-40B4-BE49-F238E27FC236}">
                        <a16:creationId xmlns:a16="http://schemas.microsoft.com/office/drawing/2014/main" id="{F29A5B2E-8C02-2546-B3B1-7E91A82DEA0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1" y="2586"/>
                    <a:ext cx="688" cy="108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95" name="Freeform 213">
                  <a:extLst>
                    <a:ext uri="{FF2B5EF4-FFF2-40B4-BE49-F238E27FC236}">
                      <a16:creationId xmlns:a16="http://schemas.microsoft.com/office/drawing/2014/main" id="{EC84988B-E040-C045-830F-089AF6FEEF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96" name="Group 214">
                  <a:extLst>
                    <a:ext uri="{FF2B5EF4-FFF2-40B4-BE49-F238E27FC236}">
                      <a16:creationId xmlns:a16="http://schemas.microsoft.com/office/drawing/2014/main" id="{7A047F44-5A09-E24B-9DF0-F6CE20B24BF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108" name="AutoShape 215">
                    <a:extLst>
                      <a:ext uri="{FF2B5EF4-FFF2-40B4-BE49-F238E27FC236}">
                        <a16:creationId xmlns:a16="http://schemas.microsoft.com/office/drawing/2014/main" id="{17DAD139-F7D2-D74C-AE2D-D6BFC617D7C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2" y="2569"/>
                    <a:ext cx="730" cy="1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09" name="AutoShape 216">
                    <a:extLst>
                      <a:ext uri="{FF2B5EF4-FFF2-40B4-BE49-F238E27FC236}">
                        <a16:creationId xmlns:a16="http://schemas.microsoft.com/office/drawing/2014/main" id="{999E63AB-7139-F74C-BCF7-6549DA2A995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6" y="2586"/>
                    <a:ext cx="695" cy="10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97" name="Rectangle 217">
                  <a:extLst>
                    <a:ext uri="{FF2B5EF4-FFF2-40B4-BE49-F238E27FC236}">
                      <a16:creationId xmlns:a16="http://schemas.microsoft.com/office/drawing/2014/main" id="{92484BC0-E78C-4A41-A8A7-76E737A411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0" y="429"/>
                  <a:ext cx="68" cy="2290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8" name="Freeform 218">
                  <a:extLst>
                    <a:ext uri="{FF2B5EF4-FFF2-40B4-BE49-F238E27FC236}">
                      <a16:creationId xmlns:a16="http://schemas.microsoft.com/office/drawing/2014/main" id="{EFB0F20F-1957-B542-90DC-B26A746D79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9" name="Freeform 219">
                  <a:extLst>
                    <a:ext uri="{FF2B5EF4-FFF2-40B4-BE49-F238E27FC236}">
                      <a16:creationId xmlns:a16="http://schemas.microsoft.com/office/drawing/2014/main" id="{307311BD-196C-6041-ACFC-FDD880DA5B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0" name="Oval 220">
                  <a:extLst>
                    <a:ext uri="{FF2B5EF4-FFF2-40B4-BE49-F238E27FC236}">
                      <a16:creationId xmlns:a16="http://schemas.microsoft.com/office/drawing/2014/main" id="{89A7E0BB-C394-EE49-9A0A-C99B057294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4" y="2613"/>
                  <a:ext cx="51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1" name="Freeform 221">
                  <a:extLst>
                    <a:ext uri="{FF2B5EF4-FFF2-40B4-BE49-F238E27FC236}">
                      <a16:creationId xmlns:a16="http://schemas.microsoft.com/office/drawing/2014/main" id="{98AFBD94-761C-9F44-92F1-52E2961E5C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AutoShape 222">
                  <a:extLst>
                    <a:ext uri="{FF2B5EF4-FFF2-40B4-BE49-F238E27FC236}">
                      <a16:creationId xmlns:a16="http://schemas.microsoft.com/office/drawing/2014/main" id="{E14DC574-9CD1-DE4F-B70E-0A4A3A939D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80"/>
                  <a:ext cx="1200" cy="14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3" name="AutoShape 223">
                  <a:extLst>
                    <a:ext uri="{FF2B5EF4-FFF2-40B4-BE49-F238E27FC236}">
                      <a16:creationId xmlns:a16="http://schemas.microsoft.com/office/drawing/2014/main" id="{20532455-FB0B-0540-8065-55BA877388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8" y="2713"/>
                  <a:ext cx="1070" cy="7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4" name="Oval 224">
                  <a:extLst>
                    <a:ext uri="{FF2B5EF4-FFF2-40B4-BE49-F238E27FC236}">
                      <a16:creationId xmlns:a16="http://schemas.microsoft.com/office/drawing/2014/main" id="{5C39E517-1478-774A-83FE-92EE98C41B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4"/>
                  <a:ext cx="158" cy="140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5" name="Oval 225">
                  <a:extLst>
                    <a:ext uri="{FF2B5EF4-FFF2-40B4-BE49-F238E27FC236}">
                      <a16:creationId xmlns:a16="http://schemas.microsoft.com/office/drawing/2014/main" id="{18CDBC59-1599-3E4F-B0C2-F7221503E0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4" y="2384"/>
                  <a:ext cx="163" cy="14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6" name="Oval 226">
                  <a:extLst>
                    <a:ext uri="{FF2B5EF4-FFF2-40B4-BE49-F238E27FC236}">
                      <a16:creationId xmlns:a16="http://schemas.microsoft.com/office/drawing/2014/main" id="{7BBEDBA4-536F-D24E-8D45-C258629A42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4" y="2384"/>
                  <a:ext cx="158" cy="140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7" name="Rectangle 227">
                  <a:extLst>
                    <a:ext uri="{FF2B5EF4-FFF2-40B4-BE49-F238E27FC236}">
                      <a16:creationId xmlns:a16="http://schemas.microsoft.com/office/drawing/2014/main" id="{510D808B-F86B-E24A-9C3B-9D966384A3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4" y="1836"/>
                  <a:ext cx="84" cy="760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E34833AD-3FDA-3947-8DF2-AE907CC8F6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3585" y="2937914"/>
                <a:ext cx="54401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 Box 44">
                <a:extLst>
                  <a:ext uri="{FF2B5EF4-FFF2-40B4-BE49-F238E27FC236}">
                    <a16:creationId xmlns:a16="http://schemas.microsoft.com/office/drawing/2014/main" id="{BF841610-9748-1F4A-BBAE-236890875A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96295" y="2923370"/>
                <a:ext cx="104067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223.1.2.5</a:t>
                </a:r>
                <a:endPara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pic>
        <p:nvPicPr>
          <p:cNvPr id="144" name="Picture 777" descr="access_point_stylized_small">
            <a:extLst>
              <a:ext uri="{FF2B5EF4-FFF2-40B4-BE49-F238E27FC236}">
                <a16:creationId xmlns:a16="http://schemas.microsoft.com/office/drawing/2014/main" id="{D6280BFC-D50B-FF42-B442-CFFACB19A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205" y="3404249"/>
            <a:ext cx="587412" cy="486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8DE279B-D384-6A49-853D-D5D2C0C604CC}"/>
              </a:ext>
            </a:extLst>
          </p:cNvPr>
          <p:cNvGrpSpPr/>
          <p:nvPr/>
        </p:nvGrpSpPr>
        <p:grpSpPr>
          <a:xfrm>
            <a:off x="6417296" y="3245381"/>
            <a:ext cx="4688026" cy="1596861"/>
            <a:chOff x="6417296" y="3245381"/>
            <a:chExt cx="4688026" cy="1596861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DBB58AB4-0278-FC48-8D1F-C8A99E4BC8BA}"/>
                </a:ext>
              </a:extLst>
            </p:cNvPr>
            <p:cNvGrpSpPr/>
            <p:nvPr/>
          </p:nvGrpSpPr>
          <p:grpSpPr>
            <a:xfrm>
              <a:off x="7290172" y="3245381"/>
              <a:ext cx="1015378" cy="911243"/>
              <a:chOff x="7432700" y="2327293"/>
              <a:chExt cx="534987" cy="407988"/>
            </a:xfrm>
          </p:grpSpPr>
          <p:pic>
            <p:nvPicPr>
              <p:cNvPr id="119" name="Picture 1017" descr="antenna_stylized">
                <a:extLst>
                  <a:ext uri="{FF2B5EF4-FFF2-40B4-BE49-F238E27FC236}">
                    <a16:creationId xmlns:a16="http://schemas.microsoft.com/office/drawing/2014/main" id="{96AE46AF-D187-024B-9813-6861E1B1C4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2700" y="2327293"/>
                <a:ext cx="530702" cy="2237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0" name="Picture 1018" descr="laptop_keyboard">
                <a:extLst>
                  <a:ext uri="{FF2B5EF4-FFF2-40B4-BE49-F238E27FC236}">
                    <a16:creationId xmlns:a16="http://schemas.microsoft.com/office/drawing/2014/main" id="{DEE713BC-3AB0-1146-9875-F720BC451C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458407" y="2575770"/>
                <a:ext cx="437221" cy="1595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1" name="Freeform 1019">
                <a:extLst>
                  <a:ext uri="{FF2B5EF4-FFF2-40B4-BE49-F238E27FC236}">
                    <a16:creationId xmlns:a16="http://schemas.microsoft.com/office/drawing/2014/main" id="{ADD08C09-9D4E-3140-8493-5E37E7D212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3304" y="2420984"/>
                <a:ext cx="351919" cy="208167"/>
              </a:xfrm>
              <a:custGeom>
                <a:avLst/>
                <a:gdLst>
                  <a:gd name="T0" fmla="*/ 775798119 w 2982"/>
                  <a:gd name="T1" fmla="*/ 0 h 2442"/>
                  <a:gd name="T2" fmla="*/ 0 w 2982"/>
                  <a:gd name="T3" fmla="*/ 211226083 h 2442"/>
                  <a:gd name="T4" fmla="*/ 2147483646 w 2982"/>
                  <a:gd name="T5" fmla="*/ 263880059 h 2442"/>
                  <a:gd name="T6" fmla="*/ 2147483646 w 2982"/>
                  <a:gd name="T7" fmla="*/ 52653891 h 2442"/>
                  <a:gd name="T8" fmla="*/ 775798119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122" name="Picture 1020" descr="screen">
                <a:extLst>
                  <a:ext uri="{FF2B5EF4-FFF2-40B4-BE49-F238E27FC236}">
                    <a16:creationId xmlns:a16="http://schemas.microsoft.com/office/drawing/2014/main" id="{23643802-834B-1744-BF24-48583F7582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20637" y="2426338"/>
                <a:ext cx="319785" cy="189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" name="Freeform 1021">
                <a:extLst>
                  <a:ext uri="{FF2B5EF4-FFF2-40B4-BE49-F238E27FC236}">
                    <a16:creationId xmlns:a16="http://schemas.microsoft.com/office/drawing/2014/main" id="{46751D15-9F44-BB45-A218-50CBA7C64B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67378" y="2414843"/>
                <a:ext cx="298167" cy="38736"/>
              </a:xfrm>
              <a:custGeom>
                <a:avLst/>
                <a:gdLst>
                  <a:gd name="T0" fmla="*/ 193616298 w 2528"/>
                  <a:gd name="T1" fmla="*/ 0 h 455"/>
                  <a:gd name="T2" fmla="*/ 2147483646 w 2528"/>
                  <a:gd name="T3" fmla="*/ 52445139 h 455"/>
                  <a:gd name="T4" fmla="*/ 2147483646 w 2528"/>
                  <a:gd name="T5" fmla="*/ 52445139 h 455"/>
                  <a:gd name="T6" fmla="*/ 0 w 2528"/>
                  <a:gd name="T7" fmla="*/ 52445139 h 455"/>
                  <a:gd name="T8" fmla="*/ 193616298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Freeform 1022">
                <a:extLst>
                  <a:ext uri="{FF2B5EF4-FFF2-40B4-BE49-F238E27FC236}">
                    <a16:creationId xmlns:a16="http://schemas.microsoft.com/office/drawing/2014/main" id="{81BEFF9C-A85E-3243-8942-C441D8BD1A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0188" y="2414528"/>
                <a:ext cx="82770" cy="161243"/>
              </a:xfrm>
              <a:custGeom>
                <a:avLst/>
                <a:gdLst>
                  <a:gd name="T0" fmla="*/ 773664160 w 702"/>
                  <a:gd name="T1" fmla="*/ 0 h 1893"/>
                  <a:gd name="T2" fmla="*/ 0 w 702"/>
                  <a:gd name="T3" fmla="*/ 210739916 h 1893"/>
                  <a:gd name="T4" fmla="*/ 193416040 w 702"/>
                  <a:gd name="T5" fmla="*/ 210739916 h 1893"/>
                  <a:gd name="T6" fmla="*/ 967080200 w 702"/>
                  <a:gd name="T7" fmla="*/ 52529017 h 1893"/>
                  <a:gd name="T8" fmla="*/ 773664160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Freeform 1023">
                <a:extLst>
                  <a:ext uri="{FF2B5EF4-FFF2-40B4-BE49-F238E27FC236}">
                    <a16:creationId xmlns:a16="http://schemas.microsoft.com/office/drawing/2014/main" id="{95B931A5-208B-3245-8B0B-4322107EA5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74205" y="2443344"/>
                <a:ext cx="89197" cy="186122"/>
              </a:xfrm>
              <a:custGeom>
                <a:avLst/>
                <a:gdLst>
                  <a:gd name="T0" fmla="*/ 969024527 w 756"/>
                  <a:gd name="T1" fmla="*/ 0 h 2184"/>
                  <a:gd name="T2" fmla="*/ 193802074 w 756"/>
                  <a:gd name="T3" fmla="*/ 263660221 h 2184"/>
                  <a:gd name="T4" fmla="*/ 0 w 756"/>
                  <a:gd name="T5" fmla="*/ 263660221 h 2184"/>
                  <a:gd name="T6" fmla="*/ 775222454 w 756"/>
                  <a:gd name="T7" fmla="*/ 52610059 h 2184"/>
                  <a:gd name="T8" fmla="*/ 969024527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Freeform 1024">
                <a:extLst>
                  <a:ext uri="{FF2B5EF4-FFF2-40B4-BE49-F238E27FC236}">
                    <a16:creationId xmlns:a16="http://schemas.microsoft.com/office/drawing/2014/main" id="{8A37FA06-635C-7248-A24E-828A10A304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214" y="2567582"/>
                <a:ext cx="327185" cy="62828"/>
              </a:xfrm>
              <a:custGeom>
                <a:avLst/>
                <a:gdLst>
                  <a:gd name="T0" fmla="*/ 193829444 w 2773"/>
                  <a:gd name="T1" fmla="*/ 0 h 738"/>
                  <a:gd name="T2" fmla="*/ 0 w 2773"/>
                  <a:gd name="T3" fmla="*/ 52443587 h 738"/>
                  <a:gd name="T4" fmla="*/ 2147483646 w 2773"/>
                  <a:gd name="T5" fmla="*/ 104894411 h 738"/>
                  <a:gd name="T6" fmla="*/ 2147483646 w 2773"/>
                  <a:gd name="T7" fmla="*/ 52443587 h 738"/>
                  <a:gd name="T8" fmla="*/ 193829444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 1025">
                <a:extLst>
                  <a:ext uri="{FF2B5EF4-FFF2-40B4-BE49-F238E27FC236}">
                    <a16:creationId xmlns:a16="http://schemas.microsoft.com/office/drawing/2014/main" id="{98BDA320-1180-CD48-A7F5-44608C76C1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84138" y="2444918"/>
                <a:ext cx="83549" cy="186909"/>
              </a:xfrm>
              <a:custGeom>
                <a:avLst/>
                <a:gdLst>
                  <a:gd name="T0" fmla="*/ 2147483646 w 637"/>
                  <a:gd name="T1" fmla="*/ 0 h 1659"/>
                  <a:gd name="T2" fmla="*/ 2147483646 w 637"/>
                  <a:gd name="T3" fmla="*/ 0 h 1659"/>
                  <a:gd name="T4" fmla="*/ 295581541 w 637"/>
                  <a:gd name="T5" fmla="*/ 2147483646 h 1659"/>
                  <a:gd name="T6" fmla="*/ 0 w 637"/>
                  <a:gd name="T7" fmla="*/ 2147483646 h 1659"/>
                  <a:gd name="T8" fmla="*/ 214748364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1026">
                <a:extLst>
                  <a:ext uri="{FF2B5EF4-FFF2-40B4-BE49-F238E27FC236}">
                    <a16:creationId xmlns:a16="http://schemas.microsoft.com/office/drawing/2014/main" id="{FB1CA5BD-7158-A04F-9508-790E5CCB81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603" y="2575928"/>
                <a:ext cx="290961" cy="62041"/>
              </a:xfrm>
              <a:custGeom>
                <a:avLst/>
                <a:gdLst>
                  <a:gd name="T0" fmla="*/ 0 w 2216"/>
                  <a:gd name="T1" fmla="*/ 0 h 550"/>
                  <a:gd name="T2" fmla="*/ 296523134 w 2216"/>
                  <a:gd name="T3" fmla="*/ 324379338 h 550"/>
                  <a:gd name="T4" fmla="*/ 2147483646 w 2216"/>
                  <a:gd name="T5" fmla="*/ 2147483646 h 550"/>
                  <a:gd name="T6" fmla="*/ 2147483646 w 2216"/>
                  <a:gd name="T7" fmla="*/ 2147483646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29" name="Group 1027">
                <a:extLst>
                  <a:ext uri="{FF2B5EF4-FFF2-40B4-BE49-F238E27FC236}">
                    <a16:creationId xmlns:a16="http://schemas.microsoft.com/office/drawing/2014/main" id="{908D6274-67A1-C345-8CBA-D3B16E2149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4735" y="2642220"/>
                <a:ext cx="98740" cy="36846"/>
                <a:chOff x="1740" y="2642"/>
                <a:chExt cx="752" cy="327"/>
              </a:xfrm>
            </p:grpSpPr>
            <p:sp>
              <p:nvSpPr>
                <p:cNvPr id="136" name="Freeform 1028">
                  <a:extLst>
                    <a:ext uri="{FF2B5EF4-FFF2-40B4-BE49-F238E27FC236}">
                      <a16:creationId xmlns:a16="http://schemas.microsoft.com/office/drawing/2014/main" id="{E9365248-FD41-3849-AA52-340146C7B0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" name="Freeform 1029">
                  <a:extLst>
                    <a:ext uri="{FF2B5EF4-FFF2-40B4-BE49-F238E27FC236}">
                      <a16:creationId xmlns:a16="http://schemas.microsoft.com/office/drawing/2014/main" id="{78250CDF-115E-EB40-8085-7A36B5B407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8" name="Freeform 1030">
                  <a:extLst>
                    <a:ext uri="{FF2B5EF4-FFF2-40B4-BE49-F238E27FC236}">
                      <a16:creationId xmlns:a16="http://schemas.microsoft.com/office/drawing/2014/main" id="{988C5293-1575-4548-ABDA-D579495C97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" name="Freeform 1031">
                  <a:extLst>
                    <a:ext uri="{FF2B5EF4-FFF2-40B4-BE49-F238E27FC236}">
                      <a16:creationId xmlns:a16="http://schemas.microsoft.com/office/drawing/2014/main" id="{9AE60629-4F3A-0D40-93D3-C403AB27E3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0" name="Freeform 1032">
                  <a:extLst>
                    <a:ext uri="{FF2B5EF4-FFF2-40B4-BE49-F238E27FC236}">
                      <a16:creationId xmlns:a16="http://schemas.microsoft.com/office/drawing/2014/main" id="{DC69D46B-F982-FA4F-988B-C914EB1CF4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Freeform 1033">
                  <a:extLst>
                    <a:ext uri="{FF2B5EF4-FFF2-40B4-BE49-F238E27FC236}">
                      <a16:creationId xmlns:a16="http://schemas.microsoft.com/office/drawing/2014/main" id="{CAD1A2DA-1C1E-8E47-B9D1-9F88DE7FFB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0" name="Freeform 1034">
                <a:extLst>
                  <a:ext uri="{FF2B5EF4-FFF2-40B4-BE49-F238E27FC236}">
                    <a16:creationId xmlns:a16="http://schemas.microsoft.com/office/drawing/2014/main" id="{111933AC-AC01-4849-940B-5F48841200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3780" y="2647731"/>
                <a:ext cx="119578" cy="80936"/>
              </a:xfrm>
              <a:custGeom>
                <a:avLst/>
                <a:gdLst>
                  <a:gd name="T0" fmla="*/ 213221464 w 990"/>
                  <a:gd name="T1" fmla="*/ 1090686587 h 792"/>
                  <a:gd name="T2" fmla="*/ 1915477586 w 990"/>
                  <a:gd name="T3" fmla="*/ 0 h 792"/>
                  <a:gd name="T4" fmla="*/ 1915477586 w 990"/>
                  <a:gd name="T5" fmla="*/ 108859840 h 792"/>
                  <a:gd name="T6" fmla="*/ 0 w 990"/>
                  <a:gd name="T7" fmla="*/ 1090686587 h 792"/>
                  <a:gd name="T8" fmla="*/ 213221464 w 990"/>
                  <a:gd name="T9" fmla="*/ 1090686587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Freeform 1035">
                <a:extLst>
                  <a:ext uri="{FF2B5EF4-FFF2-40B4-BE49-F238E27FC236}">
                    <a16:creationId xmlns:a16="http://schemas.microsoft.com/office/drawing/2014/main" id="{1907A8A7-5839-9D45-8891-4ACAF36404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8602" y="2654187"/>
                <a:ext cx="305957" cy="73850"/>
              </a:xfrm>
              <a:custGeom>
                <a:avLst/>
                <a:gdLst>
                  <a:gd name="T0" fmla="*/ 213486572 w 2532"/>
                  <a:gd name="T1" fmla="*/ 0 h 723"/>
                  <a:gd name="T2" fmla="*/ 213486572 w 2532"/>
                  <a:gd name="T3" fmla="*/ 0 h 723"/>
                  <a:gd name="T4" fmla="*/ 2147483646 w 2532"/>
                  <a:gd name="T5" fmla="*/ 979380008 h 723"/>
                  <a:gd name="T6" fmla="*/ 2147483646 w 2532"/>
                  <a:gd name="T7" fmla="*/ 1088085165 h 723"/>
                  <a:gd name="T8" fmla="*/ 0 w 2532"/>
                  <a:gd name="T9" fmla="*/ 108705259 h 723"/>
                  <a:gd name="T10" fmla="*/ 213486572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Freeform 1036">
                <a:extLst>
                  <a:ext uri="{FF2B5EF4-FFF2-40B4-BE49-F238E27FC236}">
                    <a16:creationId xmlns:a16="http://schemas.microsoft.com/office/drawing/2014/main" id="{347DB38E-AC53-D346-90F3-7B633E54A6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8797" y="2640645"/>
                <a:ext cx="3311" cy="14959"/>
              </a:xfrm>
              <a:custGeom>
                <a:avLst/>
                <a:gdLst>
                  <a:gd name="T0" fmla="*/ 262278191 w 26"/>
                  <a:gd name="T1" fmla="*/ 107489981 h 147"/>
                  <a:gd name="T2" fmla="*/ 262278191 w 26"/>
                  <a:gd name="T3" fmla="*/ 214969480 h 147"/>
                  <a:gd name="T4" fmla="*/ 0 w 26"/>
                  <a:gd name="T5" fmla="*/ 214969480 h 147"/>
                  <a:gd name="T6" fmla="*/ 262278191 w 26"/>
                  <a:gd name="T7" fmla="*/ 0 h 147"/>
                  <a:gd name="T8" fmla="*/ 262278191 w 26"/>
                  <a:gd name="T9" fmla="*/ 10748998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Freeform 1037">
                <a:extLst>
                  <a:ext uri="{FF2B5EF4-FFF2-40B4-BE49-F238E27FC236}">
                    <a16:creationId xmlns:a16="http://schemas.microsoft.com/office/drawing/2014/main" id="{482826B7-9642-934F-A41F-EC45A8EDB2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8992" y="2579707"/>
                <a:ext cx="142170" cy="61883"/>
              </a:xfrm>
              <a:custGeom>
                <a:avLst/>
                <a:gdLst>
                  <a:gd name="T0" fmla="*/ 2136125890 w 1176"/>
                  <a:gd name="T1" fmla="*/ 0 h 606"/>
                  <a:gd name="T2" fmla="*/ 0 w 1176"/>
                  <a:gd name="T3" fmla="*/ 870000945 h 606"/>
                  <a:gd name="T4" fmla="*/ 213789467 w 1176"/>
                  <a:gd name="T5" fmla="*/ 870000945 h 606"/>
                  <a:gd name="T6" fmla="*/ 2136125890 w 1176"/>
                  <a:gd name="T7" fmla="*/ 108617123 h 606"/>
                  <a:gd name="T8" fmla="*/ 213612589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038">
                <a:extLst>
                  <a:ext uri="{FF2B5EF4-FFF2-40B4-BE49-F238E27FC236}">
                    <a16:creationId xmlns:a16="http://schemas.microsoft.com/office/drawing/2014/main" id="{C70BEE19-F00C-3646-A7CE-9487D7BD30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8535" y="2643795"/>
                <a:ext cx="290182" cy="71016"/>
              </a:xfrm>
              <a:custGeom>
                <a:avLst/>
                <a:gdLst>
                  <a:gd name="T0" fmla="*/ 173112702 w 2532"/>
                  <a:gd name="T1" fmla="*/ 0 h 723"/>
                  <a:gd name="T2" fmla="*/ 173112702 w 2532"/>
                  <a:gd name="T3" fmla="*/ 0 h 723"/>
                  <a:gd name="T4" fmla="*/ 2069773885 w 2532"/>
                  <a:gd name="T5" fmla="*/ 558173482 h 723"/>
                  <a:gd name="T6" fmla="*/ 2069773885 w 2532"/>
                  <a:gd name="T7" fmla="*/ 558173482 h 723"/>
                  <a:gd name="T8" fmla="*/ 0 w 2532"/>
                  <a:gd name="T9" fmla="*/ 92871346 h 723"/>
                  <a:gd name="T10" fmla="*/ 173112702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Freeform 1039">
                <a:extLst>
                  <a:ext uri="{FF2B5EF4-FFF2-40B4-BE49-F238E27FC236}">
                    <a16:creationId xmlns:a16="http://schemas.microsoft.com/office/drawing/2014/main" id="{F081DB6F-6F88-2A45-945A-31D4FCEA0B50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58327" y="2638756"/>
                <a:ext cx="118410" cy="73535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62694895 h 723"/>
                  <a:gd name="T6" fmla="*/ 0 w 2532"/>
                  <a:gd name="T7" fmla="*/ 962694895 h 723"/>
                  <a:gd name="T8" fmla="*/ 0 w 2532"/>
                  <a:gd name="T9" fmla="*/ 107314314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47" name="Text Box 170">
              <a:extLst>
                <a:ext uri="{FF2B5EF4-FFF2-40B4-BE49-F238E27FC236}">
                  <a16:creationId xmlns:a16="http://schemas.microsoft.com/office/drawing/2014/main" id="{F105D957-81EB-E14C-BDDB-F128807155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9203" y="4119287"/>
              <a:ext cx="3616119" cy="722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arriving </a:t>
              </a: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DHCP client</a:t>
              </a: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needs </a:t>
              </a:r>
            </a:p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address in this network</a:t>
              </a:r>
            </a:p>
          </p:txBody>
        </p:sp>
        <p:sp>
          <p:nvSpPr>
            <p:cNvPr id="148" name="AutoShape 232">
              <a:extLst>
                <a:ext uri="{FF2B5EF4-FFF2-40B4-BE49-F238E27FC236}">
                  <a16:creationId xmlns:a16="http://schemas.microsoft.com/office/drawing/2014/main" id="{379B57A5-C9FD-C14F-BE82-93189A5CF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7296" y="3433832"/>
              <a:ext cx="976312" cy="374650"/>
            </a:xfrm>
            <a:prstGeom prst="leftArrow">
              <a:avLst>
                <a:gd name="adj1" fmla="val 50000"/>
                <a:gd name="adj2" fmla="val 65148"/>
              </a:avLst>
            </a:prstGeom>
            <a:gradFill rotWithShape="1">
              <a:gsLst>
                <a:gs pos="0">
                  <a:srgbClr val="CC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8F849E6C-1D79-8C49-A7AC-4249EA5279D4}"/>
              </a:ext>
            </a:extLst>
          </p:cNvPr>
          <p:cNvSpPr txBox="1"/>
          <p:nvPr/>
        </p:nvSpPr>
        <p:spPr>
          <a:xfrm>
            <a:off x="7145867" y="1456267"/>
            <a:ext cx="46905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Typically, DHCP server will be  co-located in router, serving all subnets to which router is attached</a:t>
            </a:r>
          </a:p>
        </p:txBody>
      </p:sp>
      <p:sp>
        <p:nvSpPr>
          <p:cNvPr id="142" name="Slide Number Placeholder 3">
            <a:extLst>
              <a:ext uri="{FF2B5EF4-FFF2-40B4-BE49-F238E27FC236}">
                <a16:creationId xmlns:a16="http://schemas.microsoft.com/office/drawing/2014/main" id="{82258E5F-1609-7347-929D-06DE602C6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63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dirty="0"/>
              <a:t>DHCP client-server scenario</a:t>
            </a:r>
          </a:p>
        </p:txBody>
      </p:sp>
      <p:sp>
        <p:nvSpPr>
          <p:cNvPr id="142" name="Text Box 7">
            <a:extLst>
              <a:ext uri="{FF2B5EF4-FFF2-40B4-BE49-F238E27FC236}">
                <a16:creationId xmlns:a16="http://schemas.microsoft.com/office/drawing/2014/main" id="{1D19189E-02B8-0541-BE55-44833EE82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36" y="1300439"/>
            <a:ext cx="23421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DHCP server: 223.1.2.5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DF7EEB-9720-284A-92D7-2D1E47C29AAD}"/>
              </a:ext>
            </a:extLst>
          </p:cNvPr>
          <p:cNvSpPr/>
          <p:nvPr/>
        </p:nvSpPr>
        <p:spPr>
          <a:xfrm>
            <a:off x="8680174" y="1466575"/>
            <a:ext cx="2066580" cy="329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Arriving client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0" name="Line 10">
            <a:extLst>
              <a:ext uri="{FF2B5EF4-FFF2-40B4-BE49-F238E27FC236}">
                <a16:creationId xmlns:a16="http://schemas.microsoft.com/office/drawing/2014/main" id="{67EC9EDF-79D3-EB4F-9099-CA78BCA4C2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552" y="2256526"/>
            <a:ext cx="11113" cy="4027487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1" name="Line 11">
            <a:extLst>
              <a:ext uri="{FF2B5EF4-FFF2-40B4-BE49-F238E27FC236}">
                <a16:creationId xmlns:a16="http://schemas.microsoft.com/office/drawing/2014/main" id="{6034E136-EDC6-8643-B115-9FC7BB4F95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98515" y="2332726"/>
            <a:ext cx="11112" cy="41402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72" name="Group 471">
            <a:extLst>
              <a:ext uri="{FF2B5EF4-FFF2-40B4-BE49-F238E27FC236}">
                <a16:creationId xmlns:a16="http://schemas.microsoft.com/office/drawing/2014/main" id="{38426D92-459D-A14B-B97A-8F5E44CEFDDE}"/>
              </a:ext>
            </a:extLst>
          </p:cNvPr>
          <p:cNvGrpSpPr>
            <a:grpSpLocks/>
          </p:cNvGrpSpPr>
          <p:nvPr/>
        </p:nvGrpSpPr>
        <p:grpSpPr bwMode="auto">
          <a:xfrm>
            <a:off x="4617002" y="1435788"/>
            <a:ext cx="4395788" cy="1401763"/>
            <a:chOff x="1860550" y="1343025"/>
            <a:chExt cx="4395788" cy="1401763"/>
          </a:xfrm>
        </p:grpSpPr>
        <p:sp>
          <p:nvSpPr>
            <p:cNvPr id="473" name="Line 9">
              <a:extLst>
                <a:ext uri="{FF2B5EF4-FFF2-40B4-BE49-F238E27FC236}">
                  <a16:creationId xmlns:a16="http://schemas.microsoft.com/office/drawing/2014/main" id="{9AB82C2F-07EF-864E-A283-49BB59741A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60550" y="2208213"/>
              <a:ext cx="4395788" cy="5365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74" name="Group 23">
              <a:extLst>
                <a:ext uri="{FF2B5EF4-FFF2-40B4-BE49-F238E27FC236}">
                  <a16:creationId xmlns:a16="http://schemas.microsoft.com/office/drawing/2014/main" id="{D0C9D13C-9859-B043-ADC4-125DFAF1B9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9313" y="1343025"/>
              <a:ext cx="2673350" cy="1116013"/>
              <a:chOff x="11865" y="3885"/>
              <a:chExt cx="3720" cy="1260"/>
            </a:xfrm>
          </p:grpSpPr>
          <p:sp>
            <p:nvSpPr>
              <p:cNvPr id="475" name="Text Box 24">
                <a:extLst>
                  <a:ext uri="{FF2B5EF4-FFF2-40B4-BE49-F238E27FC236}">
                    <a16:creationId xmlns:a16="http://schemas.microsoft.com/office/drawing/2014/main" id="{A1CB1351-B081-1A4A-B8E2-96D920A489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65" y="3885"/>
                <a:ext cx="2062" cy="49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DHCP discover</a:t>
                </a:r>
                <a:endPara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76" name="Text Box 25">
                <a:extLst>
                  <a:ext uri="{FF2B5EF4-FFF2-40B4-BE49-F238E27FC236}">
                    <a16:creationId xmlns:a16="http://schemas.microsoft.com/office/drawing/2014/main" id="{D75D19C8-9AF4-5D4E-B0BC-7079C2738B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15" y="4231"/>
                <a:ext cx="3570" cy="9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src : 0.0.0.0, 68     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dest.: 255.255.255.255,67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yiaddr:    0.0.0.0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transaction ID: 654</a:t>
                </a: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477" name="Line 26">
            <a:extLst>
              <a:ext uri="{FF2B5EF4-FFF2-40B4-BE49-F238E27FC236}">
                <a16:creationId xmlns:a16="http://schemas.microsoft.com/office/drawing/2014/main" id="{EB5D2AEF-1102-C74A-AD3D-1E9590F3FE4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9865" y="3286813"/>
            <a:ext cx="4395787" cy="5381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78" name="Group 477">
            <a:extLst>
              <a:ext uri="{FF2B5EF4-FFF2-40B4-BE49-F238E27FC236}">
                <a16:creationId xmlns:a16="http://schemas.microsoft.com/office/drawing/2014/main" id="{EA0A4D15-81C4-D44B-B9EE-CDD499A517AD}"/>
              </a:ext>
            </a:extLst>
          </p:cNvPr>
          <p:cNvGrpSpPr>
            <a:grpSpLocks/>
          </p:cNvGrpSpPr>
          <p:nvPr/>
        </p:nvGrpSpPr>
        <p:grpSpPr bwMode="auto">
          <a:xfrm>
            <a:off x="6318802" y="2672451"/>
            <a:ext cx="2520950" cy="1217612"/>
            <a:chOff x="3562350" y="2579688"/>
            <a:chExt cx="2520950" cy="1217612"/>
          </a:xfrm>
        </p:grpSpPr>
        <p:sp>
          <p:nvSpPr>
            <p:cNvPr id="479" name="Text Box 27">
              <a:extLst>
                <a:ext uri="{FF2B5EF4-FFF2-40B4-BE49-F238E27FC236}">
                  <a16:creationId xmlns:a16="http://schemas.microsoft.com/office/drawing/2014/main" id="{6E299010-BB21-704E-A840-28D9C8C7A2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2350" y="2579688"/>
              <a:ext cx="1379538" cy="33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DHCP offer</a:t>
              </a: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80" name="Text Box 28">
              <a:extLst>
                <a:ext uri="{FF2B5EF4-FFF2-40B4-BE49-F238E27FC236}">
                  <a16:creationId xmlns:a16="http://schemas.microsoft.com/office/drawing/2014/main" id="{9EEF2D13-4B17-764F-BAB8-4EA518AE26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9188" y="2832100"/>
              <a:ext cx="2424112" cy="965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src: 223.1.2.5, 67     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dest:  255.255.255.255, 68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yiaddrr: 223.1.2.4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transaction ID: 654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lifetime: 3600 secs</a:t>
              </a:r>
              <a:endParaRPr kumimoji="0" lang="en-US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81" name="Line 29">
            <a:extLst>
              <a:ext uri="{FF2B5EF4-FFF2-40B4-BE49-F238E27FC236}">
                <a16:creationId xmlns:a16="http://schemas.microsoft.com/office/drawing/2014/main" id="{5EA35BF7-C937-0542-A060-15EB6930F6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51915" y="4515538"/>
            <a:ext cx="4395787" cy="536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198087C9-C76C-F249-A1FC-333C608112E9}"/>
              </a:ext>
            </a:extLst>
          </p:cNvPr>
          <p:cNvGrpSpPr>
            <a:grpSpLocks/>
          </p:cNvGrpSpPr>
          <p:nvPr/>
        </p:nvGrpSpPr>
        <p:grpSpPr bwMode="auto">
          <a:xfrm>
            <a:off x="4723365" y="3858313"/>
            <a:ext cx="2887662" cy="1260475"/>
            <a:chOff x="1966913" y="3765550"/>
            <a:chExt cx="2887662" cy="1260475"/>
          </a:xfrm>
        </p:grpSpPr>
        <p:sp>
          <p:nvSpPr>
            <p:cNvPr id="483" name="Text Box 30">
              <a:extLst>
                <a:ext uri="{FF2B5EF4-FFF2-40B4-BE49-F238E27FC236}">
                  <a16:creationId xmlns:a16="http://schemas.microsoft.com/office/drawing/2014/main" id="{F5A6EAB0-078C-FF40-8770-174AB434FC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6913" y="3765550"/>
              <a:ext cx="1379537" cy="3286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DHCP request</a:t>
              </a: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84" name="Text Box 31">
              <a:extLst>
                <a:ext uri="{FF2B5EF4-FFF2-40B4-BE49-F238E27FC236}">
                  <a16:creationId xmlns:a16="http://schemas.microsoft.com/office/drawing/2014/main" id="{E7B19BFD-A847-E948-9664-EB16430F2A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7088" y="4027488"/>
              <a:ext cx="2757487" cy="9985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src:  0.0.0.0, 68    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dest::  255.255.255.255, 67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yiaddrr: 223.1.2.4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transaction ID: 655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lifetime: 3600 secs</a:t>
              </a: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85" name="Line 32">
            <a:extLst>
              <a:ext uri="{FF2B5EF4-FFF2-40B4-BE49-F238E27FC236}">
                <a16:creationId xmlns:a16="http://schemas.microsoft.com/office/drawing/2014/main" id="{5E63DBBD-3511-514F-88D5-CFDCF69B2C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7640" y="5545826"/>
            <a:ext cx="4395787" cy="5381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86" name="Group 485">
            <a:extLst>
              <a:ext uri="{FF2B5EF4-FFF2-40B4-BE49-F238E27FC236}">
                <a16:creationId xmlns:a16="http://schemas.microsoft.com/office/drawing/2014/main" id="{9BEFF555-8D52-0D42-B0AC-4C88682D833A}"/>
              </a:ext>
            </a:extLst>
          </p:cNvPr>
          <p:cNvGrpSpPr>
            <a:grpSpLocks/>
          </p:cNvGrpSpPr>
          <p:nvPr/>
        </p:nvGrpSpPr>
        <p:grpSpPr bwMode="auto">
          <a:xfrm>
            <a:off x="6275940" y="5261663"/>
            <a:ext cx="2509837" cy="1271588"/>
            <a:chOff x="3519488" y="5168900"/>
            <a:chExt cx="2509837" cy="1271588"/>
          </a:xfrm>
        </p:grpSpPr>
        <p:sp>
          <p:nvSpPr>
            <p:cNvPr id="487" name="Text Box 33">
              <a:extLst>
                <a:ext uri="{FF2B5EF4-FFF2-40B4-BE49-F238E27FC236}">
                  <a16:creationId xmlns:a16="http://schemas.microsoft.com/office/drawing/2014/main" id="{9734D3E6-F193-224F-93B7-9AE5FEEBD1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9488" y="5168900"/>
              <a:ext cx="1379537" cy="3286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DHCP ACK</a:t>
              </a: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88" name="Text Box 34">
              <a:extLst>
                <a:ext uri="{FF2B5EF4-FFF2-40B4-BE49-F238E27FC236}">
                  <a16:creationId xmlns:a16="http://schemas.microsoft.com/office/drawing/2014/main" id="{8CCF2AD5-42BC-EB4D-9843-598045B200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6325" y="5421313"/>
              <a:ext cx="2413000" cy="10191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src: 223.1.2.5, 67     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dest:  255.255.255.255, 68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yiaddrr: 223.1.2.4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transaction ID: 655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lifetime: 3600 secs</a:t>
              </a:r>
              <a:endParaRPr kumimoji="0" lang="en-US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89" name="Group 36">
            <a:extLst>
              <a:ext uri="{FF2B5EF4-FFF2-40B4-BE49-F238E27FC236}">
                <a16:creationId xmlns:a16="http://schemas.microsoft.com/office/drawing/2014/main" id="{DDA304FE-683B-C540-9662-F3C9E42D7C24}"/>
              </a:ext>
            </a:extLst>
          </p:cNvPr>
          <p:cNvGrpSpPr>
            <a:grpSpLocks/>
          </p:cNvGrpSpPr>
          <p:nvPr/>
        </p:nvGrpSpPr>
        <p:grpSpPr bwMode="auto">
          <a:xfrm>
            <a:off x="9050890" y="1873938"/>
            <a:ext cx="784225" cy="549275"/>
            <a:chOff x="4420" y="878"/>
            <a:chExt cx="614" cy="458"/>
          </a:xfrm>
        </p:grpSpPr>
        <p:pic>
          <p:nvPicPr>
            <p:cNvPr id="490" name="Picture 37" descr="laptop_keyboard">
              <a:extLst>
                <a:ext uri="{FF2B5EF4-FFF2-40B4-BE49-F238E27FC236}">
                  <a16:creationId xmlns:a16="http://schemas.microsoft.com/office/drawing/2014/main" id="{9B9197C9-1554-DF4A-A3A5-13303B7A37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4420" y="1108"/>
              <a:ext cx="527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1" name="Freeform 38">
              <a:extLst>
                <a:ext uri="{FF2B5EF4-FFF2-40B4-BE49-F238E27FC236}">
                  <a16:creationId xmlns:a16="http://schemas.microsoft.com/office/drawing/2014/main" id="{3CEEFAEC-E6D4-754E-B460-11780E17C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5" y="888"/>
              <a:ext cx="424" cy="297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pic>
          <p:nvPicPr>
            <p:cNvPr id="492" name="Picture 39" descr="screen">
              <a:extLst>
                <a:ext uri="{FF2B5EF4-FFF2-40B4-BE49-F238E27FC236}">
                  <a16:creationId xmlns:a16="http://schemas.microsoft.com/office/drawing/2014/main" id="{535A5633-7E08-844E-B952-D12BDD50CF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6" y="895"/>
              <a:ext cx="38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3" name="Freeform 40">
              <a:extLst>
                <a:ext uri="{FF2B5EF4-FFF2-40B4-BE49-F238E27FC236}">
                  <a16:creationId xmlns:a16="http://schemas.microsoft.com/office/drawing/2014/main" id="{FAF29451-50FC-AF4F-9D77-8E406E4CCB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2" y="879"/>
              <a:ext cx="359" cy="5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4" name="Freeform 41">
              <a:extLst>
                <a:ext uri="{FF2B5EF4-FFF2-40B4-BE49-F238E27FC236}">
                  <a16:creationId xmlns:a16="http://schemas.microsoft.com/office/drawing/2014/main" id="{AB5F558D-D72B-C94B-ABCB-75DB393B6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1" y="878"/>
              <a:ext cx="100" cy="230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5" name="Freeform 42">
              <a:extLst>
                <a:ext uri="{FF2B5EF4-FFF2-40B4-BE49-F238E27FC236}">
                  <a16:creationId xmlns:a16="http://schemas.microsoft.com/office/drawing/2014/main" id="{6FCBBD59-B228-E14A-A145-E6631FAB64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1" y="920"/>
              <a:ext cx="108" cy="265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6" name="Freeform 43">
              <a:extLst>
                <a:ext uri="{FF2B5EF4-FFF2-40B4-BE49-F238E27FC236}">
                  <a16:creationId xmlns:a16="http://schemas.microsoft.com/office/drawing/2014/main" id="{C7413249-3C4D-154E-A91C-29F81E2783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" y="1097"/>
              <a:ext cx="394" cy="89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7" name="Freeform 44">
              <a:extLst>
                <a:ext uri="{FF2B5EF4-FFF2-40B4-BE49-F238E27FC236}">
                  <a16:creationId xmlns:a16="http://schemas.microsoft.com/office/drawing/2014/main" id="{13419BE1-2303-7A4D-B314-211FAB86F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3" y="922"/>
              <a:ext cx="101" cy="266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8" name="Freeform 45">
              <a:extLst>
                <a:ext uri="{FF2B5EF4-FFF2-40B4-BE49-F238E27FC236}">
                  <a16:creationId xmlns:a16="http://schemas.microsoft.com/office/drawing/2014/main" id="{7CBB616E-4E19-0141-9E55-B7C3EDEBD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" y="1109"/>
              <a:ext cx="351" cy="88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99" name="Group 46">
              <a:extLst>
                <a:ext uri="{FF2B5EF4-FFF2-40B4-BE49-F238E27FC236}">
                  <a16:creationId xmlns:a16="http://schemas.microsoft.com/office/drawing/2014/main" id="{2C426AC1-7762-654A-BEF9-55BAAE207A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84" y="1203"/>
              <a:ext cx="119" cy="53"/>
              <a:chOff x="1740" y="2642"/>
              <a:chExt cx="752" cy="327"/>
            </a:xfrm>
          </p:grpSpPr>
          <p:sp>
            <p:nvSpPr>
              <p:cNvPr id="506" name="Freeform 47">
                <a:extLst>
                  <a:ext uri="{FF2B5EF4-FFF2-40B4-BE49-F238E27FC236}">
                    <a16:creationId xmlns:a16="http://schemas.microsoft.com/office/drawing/2014/main" id="{20C47DDD-FE02-E749-9AA1-2FBD0C30FA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07" name="Freeform 48">
                <a:extLst>
                  <a:ext uri="{FF2B5EF4-FFF2-40B4-BE49-F238E27FC236}">
                    <a16:creationId xmlns:a16="http://schemas.microsoft.com/office/drawing/2014/main" id="{6ED821EF-8430-2542-A2D6-26688DA2C5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08" name="Freeform 49">
                <a:extLst>
                  <a:ext uri="{FF2B5EF4-FFF2-40B4-BE49-F238E27FC236}">
                    <a16:creationId xmlns:a16="http://schemas.microsoft.com/office/drawing/2014/main" id="{6ECF3443-3FB6-2146-93F2-C195C23705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09" name="Freeform 50">
                <a:extLst>
                  <a:ext uri="{FF2B5EF4-FFF2-40B4-BE49-F238E27FC236}">
                    <a16:creationId xmlns:a16="http://schemas.microsoft.com/office/drawing/2014/main" id="{58F8D30A-9147-E143-BE46-0707CDDBC5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10" name="Freeform 51">
                <a:extLst>
                  <a:ext uri="{FF2B5EF4-FFF2-40B4-BE49-F238E27FC236}">
                    <a16:creationId xmlns:a16="http://schemas.microsoft.com/office/drawing/2014/main" id="{1D9E76F7-16AA-704D-87DF-B1E7083AE6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11" name="Freeform 52">
                <a:extLst>
                  <a:ext uri="{FF2B5EF4-FFF2-40B4-BE49-F238E27FC236}">
                    <a16:creationId xmlns:a16="http://schemas.microsoft.com/office/drawing/2014/main" id="{D102CB70-46E8-D443-B0E8-7B55407F1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500" name="Freeform 53">
              <a:extLst>
                <a:ext uri="{FF2B5EF4-FFF2-40B4-BE49-F238E27FC236}">
                  <a16:creationId xmlns:a16="http://schemas.microsoft.com/office/drawing/2014/main" id="{5DB511BB-BE8A-A24A-8968-E376658D58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8" y="1211"/>
              <a:ext cx="144" cy="116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1" name="Freeform 54">
              <a:extLst>
                <a:ext uri="{FF2B5EF4-FFF2-40B4-BE49-F238E27FC236}">
                  <a16:creationId xmlns:a16="http://schemas.microsoft.com/office/drawing/2014/main" id="{51218ECC-E5D2-3C49-AE6D-728D6BD2A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0" y="1220"/>
              <a:ext cx="369" cy="10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2" name="Freeform 55">
              <a:extLst>
                <a:ext uri="{FF2B5EF4-FFF2-40B4-BE49-F238E27FC236}">
                  <a16:creationId xmlns:a16="http://schemas.microsoft.com/office/drawing/2014/main" id="{6017F7AC-8B44-594B-8564-8A9458DE92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0" y="1201"/>
              <a:ext cx="4" cy="21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3" name="Freeform 56">
              <a:extLst>
                <a:ext uri="{FF2B5EF4-FFF2-40B4-BE49-F238E27FC236}">
                  <a16:creationId xmlns:a16="http://schemas.microsoft.com/office/drawing/2014/main" id="{0C2AD974-91D3-2641-8717-BAB1FFCF5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1" y="1114"/>
              <a:ext cx="171" cy="88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4" name="Freeform 57">
              <a:extLst>
                <a:ext uri="{FF2B5EF4-FFF2-40B4-BE49-F238E27FC236}">
                  <a16:creationId xmlns:a16="http://schemas.microsoft.com/office/drawing/2014/main" id="{8E605DFB-3D6A-8644-889D-8D78EB63B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2" y="1205"/>
              <a:ext cx="350" cy="102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5" name="Freeform 58">
              <a:extLst>
                <a:ext uri="{FF2B5EF4-FFF2-40B4-BE49-F238E27FC236}">
                  <a16:creationId xmlns:a16="http://schemas.microsoft.com/office/drawing/2014/main" id="{C9454A62-EFD4-4842-BDB4-9167447FB36F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782" y="1198"/>
              <a:ext cx="142" cy="10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12" name="Group 60">
            <a:extLst>
              <a:ext uri="{FF2B5EF4-FFF2-40B4-BE49-F238E27FC236}">
                <a16:creationId xmlns:a16="http://schemas.microsoft.com/office/drawing/2014/main" id="{C89092F2-40EB-CA4B-9914-EDB9F432EC25}"/>
              </a:ext>
            </a:extLst>
          </p:cNvPr>
          <p:cNvGrpSpPr>
            <a:grpSpLocks/>
          </p:cNvGrpSpPr>
          <p:nvPr/>
        </p:nvGrpSpPr>
        <p:grpSpPr bwMode="auto">
          <a:xfrm>
            <a:off x="4474127" y="1683438"/>
            <a:ext cx="334963" cy="536575"/>
            <a:chOff x="4140" y="429"/>
            <a:chExt cx="1425" cy="2396"/>
          </a:xfrm>
        </p:grpSpPr>
        <p:sp>
          <p:nvSpPr>
            <p:cNvPr id="513" name="Freeform 61">
              <a:extLst>
                <a:ext uri="{FF2B5EF4-FFF2-40B4-BE49-F238E27FC236}">
                  <a16:creationId xmlns:a16="http://schemas.microsoft.com/office/drawing/2014/main" id="{C4D1F856-D0C5-8245-BF39-74DA98AA7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4" name="Rectangle 62">
              <a:extLst>
                <a:ext uri="{FF2B5EF4-FFF2-40B4-BE49-F238E27FC236}">
                  <a16:creationId xmlns:a16="http://schemas.microsoft.com/office/drawing/2014/main" id="{02ECE6C5-F170-D441-BB55-1550F6B97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7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5" name="Freeform 63">
              <a:extLst>
                <a:ext uri="{FF2B5EF4-FFF2-40B4-BE49-F238E27FC236}">
                  <a16:creationId xmlns:a16="http://schemas.microsoft.com/office/drawing/2014/main" id="{23AEE7C3-93B0-ED4E-B5E3-77842845E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6" name="Freeform 64">
              <a:extLst>
                <a:ext uri="{FF2B5EF4-FFF2-40B4-BE49-F238E27FC236}">
                  <a16:creationId xmlns:a16="http://schemas.microsoft.com/office/drawing/2014/main" id="{1C7552E8-DC2F-7B42-88EE-967788F78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7" name="Rectangle 65">
              <a:extLst>
                <a:ext uri="{FF2B5EF4-FFF2-40B4-BE49-F238E27FC236}">
                  <a16:creationId xmlns:a16="http://schemas.microsoft.com/office/drawing/2014/main" id="{0A732733-BF5B-EA4C-93C3-997A36978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1"/>
              <a:ext cx="594" cy="5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518" name="Group 66">
              <a:extLst>
                <a:ext uri="{FF2B5EF4-FFF2-40B4-BE49-F238E27FC236}">
                  <a16:creationId xmlns:a16="http://schemas.microsoft.com/office/drawing/2014/main" id="{1DDB70F3-88C9-0D45-A073-0C618A9025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43" name="AutoShape 67">
                <a:extLst>
                  <a:ext uri="{FF2B5EF4-FFF2-40B4-BE49-F238E27FC236}">
                    <a16:creationId xmlns:a16="http://schemas.microsoft.com/office/drawing/2014/main" id="{407648D8-3846-C946-BE0E-AD189E31A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0"/>
                <a:ext cx="725" cy="13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44" name="AutoShape 68">
                <a:extLst>
                  <a:ext uri="{FF2B5EF4-FFF2-40B4-BE49-F238E27FC236}">
                    <a16:creationId xmlns:a16="http://schemas.microsoft.com/office/drawing/2014/main" id="{9C1393AC-4F59-A140-B3FE-D76BBDA86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91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519" name="Rectangle 69">
              <a:extLst>
                <a:ext uri="{FF2B5EF4-FFF2-40B4-BE49-F238E27FC236}">
                  <a16:creationId xmlns:a16="http://schemas.microsoft.com/office/drawing/2014/main" id="{D4F421F6-5ABA-8A4E-850C-0A20E21D7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17"/>
              <a:ext cx="601" cy="5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520" name="Group 70">
              <a:extLst>
                <a:ext uri="{FF2B5EF4-FFF2-40B4-BE49-F238E27FC236}">
                  <a16:creationId xmlns:a16="http://schemas.microsoft.com/office/drawing/2014/main" id="{122420A6-892C-6147-82A1-9FA97C9EAF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41" name="AutoShape 71">
                <a:extLst>
                  <a:ext uri="{FF2B5EF4-FFF2-40B4-BE49-F238E27FC236}">
                    <a16:creationId xmlns:a16="http://schemas.microsoft.com/office/drawing/2014/main" id="{F4D4B5FC-F559-2D44-BB15-3903B0D34A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5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42" name="AutoShape 72">
                <a:extLst>
                  <a:ext uri="{FF2B5EF4-FFF2-40B4-BE49-F238E27FC236}">
                    <a16:creationId xmlns:a16="http://schemas.microsoft.com/office/drawing/2014/main" id="{5D11095A-67FB-2C49-9FCB-604D7F1B5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5"/>
                <a:ext cx="69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521" name="Rectangle 73">
              <a:extLst>
                <a:ext uri="{FF2B5EF4-FFF2-40B4-BE49-F238E27FC236}">
                  <a16:creationId xmlns:a16="http://schemas.microsoft.com/office/drawing/2014/main" id="{6B80893E-2A7A-3E4A-A765-F5103F57A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8"/>
              <a:ext cx="601" cy="5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2" name="Rectangle 74">
              <a:extLst>
                <a:ext uri="{FF2B5EF4-FFF2-40B4-BE49-F238E27FC236}">
                  <a16:creationId xmlns:a16="http://schemas.microsoft.com/office/drawing/2014/main" id="{59E70BAD-81EE-FB43-AAE9-9C23A4CC8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5"/>
              <a:ext cx="594" cy="5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523" name="Group 75">
              <a:extLst>
                <a:ext uri="{FF2B5EF4-FFF2-40B4-BE49-F238E27FC236}">
                  <a16:creationId xmlns:a16="http://schemas.microsoft.com/office/drawing/2014/main" id="{2D7101F8-65B9-B64F-9597-585896101D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39" name="AutoShape 76">
                <a:extLst>
                  <a:ext uri="{FF2B5EF4-FFF2-40B4-BE49-F238E27FC236}">
                    <a16:creationId xmlns:a16="http://schemas.microsoft.com/office/drawing/2014/main" id="{72DAE8B1-00F0-8F4E-85F2-017335520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4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40" name="AutoShape 77">
                <a:extLst>
                  <a:ext uri="{FF2B5EF4-FFF2-40B4-BE49-F238E27FC236}">
                    <a16:creationId xmlns:a16="http://schemas.microsoft.com/office/drawing/2014/main" id="{B8972EB1-3D8C-E741-8CA7-CEE8A227B0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90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524" name="Freeform 78">
              <a:extLst>
                <a:ext uri="{FF2B5EF4-FFF2-40B4-BE49-F238E27FC236}">
                  <a16:creationId xmlns:a16="http://schemas.microsoft.com/office/drawing/2014/main" id="{CD1D8E14-267A-6444-9063-EB1F18628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525" name="Group 79">
              <a:extLst>
                <a:ext uri="{FF2B5EF4-FFF2-40B4-BE49-F238E27FC236}">
                  <a16:creationId xmlns:a16="http://schemas.microsoft.com/office/drawing/2014/main" id="{573ECD83-B804-7D41-A24A-4EC6E03F2C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37" name="AutoShape 80">
                <a:extLst>
                  <a:ext uri="{FF2B5EF4-FFF2-40B4-BE49-F238E27FC236}">
                    <a16:creationId xmlns:a16="http://schemas.microsoft.com/office/drawing/2014/main" id="{345346A2-EDB4-3345-9541-A536D23A78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70"/>
                <a:ext cx="724" cy="135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38" name="AutoShape 81">
                <a:extLst>
                  <a:ext uri="{FF2B5EF4-FFF2-40B4-BE49-F238E27FC236}">
                    <a16:creationId xmlns:a16="http://schemas.microsoft.com/office/drawing/2014/main" id="{0C788F34-D15F-AE48-8E72-E6E61DF2E7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0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526" name="Rectangle 82">
              <a:extLst>
                <a:ext uri="{FF2B5EF4-FFF2-40B4-BE49-F238E27FC236}">
                  <a16:creationId xmlns:a16="http://schemas.microsoft.com/office/drawing/2014/main" id="{304F6268-0673-C54D-887D-0F2CA521B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7" name="Freeform 83">
              <a:extLst>
                <a:ext uri="{FF2B5EF4-FFF2-40B4-BE49-F238E27FC236}">
                  <a16:creationId xmlns:a16="http://schemas.microsoft.com/office/drawing/2014/main" id="{A5F77209-A777-3846-8F04-92A957624C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8" name="Freeform 84">
              <a:extLst>
                <a:ext uri="{FF2B5EF4-FFF2-40B4-BE49-F238E27FC236}">
                  <a16:creationId xmlns:a16="http://schemas.microsoft.com/office/drawing/2014/main" id="{A1C8D7A3-F2FE-D048-87A5-3600F69A7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9" name="Oval 85">
              <a:extLst>
                <a:ext uri="{FF2B5EF4-FFF2-40B4-BE49-F238E27FC236}">
                  <a16:creationId xmlns:a16="http://schemas.microsoft.com/office/drawing/2014/main" id="{984F6990-26E2-3B44-8A96-631AD0AD0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2"/>
              <a:ext cx="47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0" name="Freeform 86">
              <a:extLst>
                <a:ext uri="{FF2B5EF4-FFF2-40B4-BE49-F238E27FC236}">
                  <a16:creationId xmlns:a16="http://schemas.microsoft.com/office/drawing/2014/main" id="{AA98173F-F674-3643-AD21-1BEF33EE3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1" name="AutoShape 87">
              <a:extLst>
                <a:ext uri="{FF2B5EF4-FFF2-40B4-BE49-F238E27FC236}">
                  <a16:creationId xmlns:a16="http://schemas.microsoft.com/office/drawing/2014/main" id="{1D41B50C-D66B-9B4A-83CD-AB55C8279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6"/>
              <a:ext cx="1202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2" name="AutoShape 88">
              <a:extLst>
                <a:ext uri="{FF2B5EF4-FFF2-40B4-BE49-F238E27FC236}">
                  <a16:creationId xmlns:a16="http://schemas.microsoft.com/office/drawing/2014/main" id="{32E5938F-4662-3640-8D7F-9D2EC7107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2"/>
              <a:ext cx="1067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3" name="Oval 89">
              <a:extLst>
                <a:ext uri="{FF2B5EF4-FFF2-40B4-BE49-F238E27FC236}">
                  <a16:creationId xmlns:a16="http://schemas.microsoft.com/office/drawing/2014/main" id="{D1B3F3BD-AA74-C644-900E-3D3A1EBBB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5"/>
              <a:ext cx="155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4" name="Oval 90">
              <a:extLst>
                <a:ext uri="{FF2B5EF4-FFF2-40B4-BE49-F238E27FC236}">
                  <a16:creationId xmlns:a16="http://schemas.microsoft.com/office/drawing/2014/main" id="{5202C3EE-C6CE-2043-AB0D-9F3374DD5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5"/>
              <a:ext cx="162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35" name="Oval 91">
              <a:extLst>
                <a:ext uri="{FF2B5EF4-FFF2-40B4-BE49-F238E27FC236}">
                  <a16:creationId xmlns:a16="http://schemas.microsoft.com/office/drawing/2014/main" id="{A0906333-3009-664B-864A-139C40165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78"/>
              <a:ext cx="162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6" name="Rectangle 92">
              <a:extLst>
                <a:ext uri="{FF2B5EF4-FFF2-40B4-BE49-F238E27FC236}">
                  <a16:creationId xmlns:a16="http://schemas.microsoft.com/office/drawing/2014/main" id="{ED65C473-E87F-1F4F-A457-9ABBA86E2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5" y="1833"/>
              <a:ext cx="81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45" name="Group 544">
            <a:extLst>
              <a:ext uri="{FF2B5EF4-FFF2-40B4-BE49-F238E27FC236}">
                <a16:creationId xmlns:a16="http://schemas.microsoft.com/office/drawing/2014/main" id="{2191C70B-17E3-9A46-B404-6925905AE4F1}"/>
              </a:ext>
            </a:extLst>
          </p:cNvPr>
          <p:cNvGrpSpPr>
            <a:grpSpLocks/>
          </p:cNvGrpSpPr>
          <p:nvPr/>
        </p:nvGrpSpPr>
        <p:grpSpPr bwMode="auto">
          <a:xfrm>
            <a:off x="6261653" y="1756463"/>
            <a:ext cx="2540000" cy="733425"/>
            <a:chOff x="7333086" y="2736938"/>
            <a:chExt cx="2539755" cy="733428"/>
          </a:xfrm>
        </p:grpSpPr>
        <p:sp>
          <p:nvSpPr>
            <p:cNvPr id="546" name="Rectangle 2">
              <a:extLst>
                <a:ext uri="{FF2B5EF4-FFF2-40B4-BE49-F238E27FC236}">
                  <a16:creationId xmlns:a16="http://schemas.microsoft.com/office/drawing/2014/main" id="{AB493127-C9AE-1A44-8D2B-ECDD8261B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3086" y="2736938"/>
              <a:ext cx="2521866" cy="7334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47" name="TextBox 1">
              <a:extLst>
                <a:ext uri="{FF2B5EF4-FFF2-40B4-BE49-F238E27FC236}">
                  <a16:creationId xmlns:a16="http://schemas.microsoft.com/office/drawing/2014/main" id="{BBBAA953-174E-B044-9DCC-04A88210E7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4918" y="2797391"/>
              <a:ext cx="2527923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Broadcast: is there a DHCP server out there?</a:t>
              </a:r>
            </a:p>
          </p:txBody>
        </p:sp>
      </p:grpSp>
      <p:grpSp>
        <p:nvGrpSpPr>
          <p:cNvPr id="548" name="Group 547">
            <a:extLst>
              <a:ext uri="{FF2B5EF4-FFF2-40B4-BE49-F238E27FC236}">
                <a16:creationId xmlns:a16="http://schemas.microsoft.com/office/drawing/2014/main" id="{4A16A070-3144-234A-BC59-B856B6C33DC5}"/>
              </a:ext>
            </a:extLst>
          </p:cNvPr>
          <p:cNvGrpSpPr>
            <a:grpSpLocks/>
          </p:cNvGrpSpPr>
          <p:nvPr/>
        </p:nvGrpSpPr>
        <p:grpSpPr bwMode="auto">
          <a:xfrm>
            <a:off x="6426752" y="2964551"/>
            <a:ext cx="2528888" cy="884237"/>
            <a:chOff x="9144000" y="3229217"/>
            <a:chExt cx="2527923" cy="885135"/>
          </a:xfrm>
        </p:grpSpPr>
        <p:sp>
          <p:nvSpPr>
            <p:cNvPr id="549" name="Rectangle 87">
              <a:extLst>
                <a:ext uri="{FF2B5EF4-FFF2-40B4-BE49-F238E27FC236}">
                  <a16:creationId xmlns:a16="http://schemas.microsoft.com/office/drawing/2014/main" id="{57E9AF5E-372A-8E40-94BE-47B0B6193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0" y="3229217"/>
              <a:ext cx="2351575" cy="885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0" name="TextBox 88">
              <a:extLst>
                <a:ext uri="{FF2B5EF4-FFF2-40B4-BE49-F238E27FC236}">
                  <a16:creationId xmlns:a16="http://schemas.microsoft.com/office/drawing/2014/main" id="{A4D749F2-8BAC-AC4E-9A53-15BE9562F4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0" y="3271783"/>
              <a:ext cx="2527923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Broadcast: I’m a DHCP server! Here’s an IP address you can use </a:t>
              </a:r>
            </a:p>
          </p:txBody>
        </p:sp>
      </p:grpSp>
      <p:grpSp>
        <p:nvGrpSpPr>
          <p:cNvPr id="551" name="Group 550">
            <a:extLst>
              <a:ext uri="{FF2B5EF4-FFF2-40B4-BE49-F238E27FC236}">
                <a16:creationId xmlns:a16="http://schemas.microsoft.com/office/drawing/2014/main" id="{66E1A7F4-6FCF-3E43-AE21-6DF4BC478A9A}"/>
              </a:ext>
            </a:extLst>
          </p:cNvPr>
          <p:cNvGrpSpPr>
            <a:grpSpLocks/>
          </p:cNvGrpSpPr>
          <p:nvPr/>
        </p:nvGrpSpPr>
        <p:grpSpPr bwMode="auto">
          <a:xfrm>
            <a:off x="4944534" y="4190101"/>
            <a:ext cx="2625219" cy="884237"/>
            <a:chOff x="8858631" y="4615923"/>
            <a:chExt cx="2625866" cy="885135"/>
          </a:xfrm>
        </p:grpSpPr>
        <p:sp>
          <p:nvSpPr>
            <p:cNvPr id="552" name="Rectangle 89">
              <a:extLst>
                <a:ext uri="{FF2B5EF4-FFF2-40B4-BE49-F238E27FC236}">
                  <a16:creationId xmlns:a16="http://schemas.microsoft.com/office/drawing/2014/main" id="{3AEC4322-FA91-D143-9139-A2CB1B4C7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6574" y="4615923"/>
              <a:ext cx="2351575" cy="885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3" name="TextBox 90">
              <a:extLst>
                <a:ext uri="{FF2B5EF4-FFF2-40B4-BE49-F238E27FC236}">
                  <a16:creationId xmlns:a16="http://schemas.microsoft.com/office/drawing/2014/main" id="{3FCB64EB-0F2E-B14B-B848-193DF470A6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58631" y="4765817"/>
              <a:ext cx="2625866" cy="585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Broadcast: OK.  I would like to use this IP address!</a:t>
              </a:r>
            </a:p>
          </p:txBody>
        </p:sp>
      </p:grp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65062FC4-666B-6342-A70D-7A1D16B7049C}"/>
              </a:ext>
            </a:extLst>
          </p:cNvPr>
          <p:cNvGrpSpPr>
            <a:grpSpLocks/>
          </p:cNvGrpSpPr>
          <p:nvPr/>
        </p:nvGrpSpPr>
        <p:grpSpPr bwMode="auto">
          <a:xfrm>
            <a:off x="6409290" y="5558526"/>
            <a:ext cx="2528887" cy="885825"/>
            <a:chOff x="9144000" y="5555417"/>
            <a:chExt cx="2527923" cy="885135"/>
          </a:xfrm>
        </p:grpSpPr>
        <p:sp>
          <p:nvSpPr>
            <p:cNvPr id="555" name="Rectangle 91">
              <a:extLst>
                <a:ext uri="{FF2B5EF4-FFF2-40B4-BE49-F238E27FC236}">
                  <a16:creationId xmlns:a16="http://schemas.microsoft.com/office/drawing/2014/main" id="{9E7B23F1-96DD-8C46-9D6F-820B88B88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0" y="5555417"/>
              <a:ext cx="2351575" cy="885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6" name="TextBox 92">
              <a:extLst>
                <a:ext uri="{FF2B5EF4-FFF2-40B4-BE49-F238E27FC236}">
                  <a16:creationId xmlns:a16="http://schemas.microsoft.com/office/drawing/2014/main" id="{E908630C-0C3F-8545-B890-E8A9600EBD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0" y="5705311"/>
              <a:ext cx="2527923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Broadcast: OK.  You’ve got that IP address!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F26FE35-19E8-7046-8DE2-04C21540DCCD}"/>
              </a:ext>
            </a:extLst>
          </p:cNvPr>
          <p:cNvSpPr txBox="1"/>
          <p:nvPr/>
        </p:nvSpPr>
        <p:spPr>
          <a:xfrm>
            <a:off x="9296400" y="3522133"/>
            <a:ext cx="24553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two steps above can be skipped “if a client remembers and wishes to reuse a previously allocated network address”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[RFC 2131]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Slide Number Placeholder 3">
            <a:extLst>
              <a:ext uri="{FF2B5EF4-FFF2-40B4-BE49-F238E27FC236}">
                <a16:creationId xmlns:a16="http://schemas.microsoft.com/office/drawing/2014/main" id="{99BE7567-423B-664A-A45B-22166DBED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90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egnaposto piè di pagina 4">
            <a:extLst>
              <a:ext uri="{FF2B5EF4-FFF2-40B4-BE49-F238E27FC236}">
                <a16:creationId xmlns:a16="http://schemas.microsoft.com/office/drawing/2014/main" id="{6991B837-38C2-42BD-BB36-89012D8C7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Comic Sans MS" panose="030F0702030302020204" pitchFamily="66" charset="0"/>
              </a:rPr>
              <a:t>Network Layer</a:t>
            </a:r>
            <a:endParaRPr lang="en-US" altLang="it-IT" sz="1400">
              <a:latin typeface="Times New Roman" panose="02020603050405020304" pitchFamily="18" charset="0"/>
            </a:endParaRPr>
          </a:p>
        </p:txBody>
      </p:sp>
      <p:sp>
        <p:nvSpPr>
          <p:cNvPr id="50179" name="Segnaposto numero diapositiva 5">
            <a:extLst>
              <a:ext uri="{FF2B5EF4-FFF2-40B4-BE49-F238E27FC236}">
                <a16:creationId xmlns:a16="http://schemas.microsoft.com/office/drawing/2014/main" id="{C7DC88DE-1923-452D-8738-3E6489C8A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Comic Sans MS" panose="030F0702030302020204" pitchFamily="66" charset="0"/>
              </a:rPr>
              <a:t>4-</a:t>
            </a:r>
            <a:fld id="{BE638647-A862-472D-90D0-4E4AB0AC65DF}" type="slidenum">
              <a:rPr lang="en-US" altLang="it-IT" sz="1400"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it-IT" sz="1400">
              <a:latin typeface="Comic Sans MS" panose="030F0702030302020204" pitchFamily="66" charset="0"/>
            </a:endParaRPr>
          </a:p>
        </p:txBody>
      </p:sp>
      <p:sp>
        <p:nvSpPr>
          <p:cNvPr id="50180" name="Rectangle 2">
            <a:extLst>
              <a:ext uri="{FF2B5EF4-FFF2-40B4-BE49-F238E27FC236}">
                <a16:creationId xmlns:a16="http://schemas.microsoft.com/office/drawing/2014/main" id="{47D9BC69-061E-4D54-B080-233BFA5D30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ICMP</a:t>
            </a:r>
          </a:p>
        </p:txBody>
      </p:sp>
      <p:sp>
        <p:nvSpPr>
          <p:cNvPr id="50181" name="Rectangle 3">
            <a:extLst>
              <a:ext uri="{FF2B5EF4-FFF2-40B4-BE49-F238E27FC236}">
                <a16:creationId xmlns:a16="http://schemas.microsoft.com/office/drawing/2014/main" id="{CF76D0D0-1ABE-42DE-9F58-A397EC9AD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295400"/>
            <a:ext cx="8305800" cy="4648200"/>
          </a:xfrm>
        </p:spPr>
        <p:txBody>
          <a:bodyPr/>
          <a:lstStyle/>
          <a:p>
            <a:r>
              <a:rPr lang="it-IT" altLang="it-IT"/>
              <a:t>E’ un protocollo di servizio L3 senza numeri di porta</a:t>
            </a:r>
          </a:p>
          <a:p>
            <a:r>
              <a:rPr lang="it-IT" altLang="it-IT"/>
              <a:t>I suoi pacchetti vengono intercettati e processati prima di essere smistati a un socket </a:t>
            </a:r>
          </a:p>
          <a:p>
            <a:r>
              <a:rPr lang="it-IT" altLang="it-IT"/>
              <a:t>Ping fa uso di ICMP, per misurare il round trip time, ma anche, in teoria, per controllare altri parametri di TCP. </a:t>
            </a:r>
          </a:p>
          <a:p>
            <a:r>
              <a:rPr lang="it-IT" altLang="it-IT"/>
              <a:t>I pacchetti ICMP contengono un codice messaggio, una checksum ed eventuali dati.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egnaposto piè di pagina 5">
            <a:extLst>
              <a:ext uri="{FF2B5EF4-FFF2-40B4-BE49-F238E27FC236}">
                <a16:creationId xmlns:a16="http://schemas.microsoft.com/office/drawing/2014/main" id="{31AB3E86-0DB9-404C-9AEC-B5868ACC1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Comic Sans MS" panose="030F0702030302020204" pitchFamily="66" charset="0"/>
              </a:rPr>
              <a:t>Network Layer</a:t>
            </a:r>
            <a:endParaRPr lang="en-US" altLang="it-IT" sz="1400">
              <a:latin typeface="Times New Roman" panose="02020603050405020304" pitchFamily="18" charset="0"/>
            </a:endParaRPr>
          </a:p>
        </p:txBody>
      </p:sp>
      <p:sp>
        <p:nvSpPr>
          <p:cNvPr id="8195" name="Segnaposto numero diapositiva 6">
            <a:extLst>
              <a:ext uri="{FF2B5EF4-FFF2-40B4-BE49-F238E27FC236}">
                <a16:creationId xmlns:a16="http://schemas.microsoft.com/office/drawing/2014/main" id="{35349722-83DE-45E0-9FCC-40A7E0B3E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Comic Sans MS" panose="030F0702030302020204" pitchFamily="66" charset="0"/>
              </a:rPr>
              <a:t>4-</a:t>
            </a:r>
            <a:fld id="{63087506-590D-47CB-A9B9-59F9A3EFF251}" type="slidenum">
              <a:rPr lang="en-US" altLang="it-IT" sz="1400"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it-IT" sz="1400">
              <a:latin typeface="Comic Sans MS" panose="030F0702030302020204" pitchFamily="66" charset="0"/>
            </a:endParaRPr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B2A25EFB-B329-4FAD-860B-72125C4080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0"/>
            <a:ext cx="8382000" cy="1143000"/>
          </a:xfrm>
        </p:spPr>
        <p:txBody>
          <a:bodyPr/>
          <a:lstStyle/>
          <a:p>
            <a:r>
              <a:rPr lang="en-US" altLang="it-IT" sz="3600"/>
              <a:t>Lo strato di rete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2A6FAD31-4B03-4CA5-929A-BF8FC1A1BBB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35164" y="1054101"/>
            <a:ext cx="4086225" cy="1831975"/>
          </a:xfrm>
        </p:spPr>
        <p:txBody>
          <a:bodyPr/>
          <a:lstStyle/>
          <a:p>
            <a:r>
              <a:rPr lang="en-US" altLang="it-IT" sz="2000" dirty="0" err="1"/>
              <a:t>trasporta</a:t>
            </a:r>
            <a:r>
              <a:rPr lang="en-US" altLang="it-IT" sz="2000" dirty="0"/>
              <a:t> </a:t>
            </a:r>
            <a:r>
              <a:rPr lang="en-US" altLang="it-IT" sz="2000" i="1" dirty="0" err="1"/>
              <a:t>datagrammi</a:t>
            </a:r>
            <a:r>
              <a:rPr lang="en-US" altLang="it-IT" sz="2000" dirty="0"/>
              <a:t> da </a:t>
            </a:r>
            <a:r>
              <a:rPr lang="en-US" altLang="it-IT" sz="2000" dirty="0" err="1"/>
              <a:t>mittente</a:t>
            </a:r>
            <a:r>
              <a:rPr lang="en-US" altLang="it-IT" sz="2000" dirty="0"/>
              <a:t> a </a:t>
            </a:r>
            <a:r>
              <a:rPr lang="en-US" altLang="it-IT" sz="2000" dirty="0" err="1"/>
              <a:t>destinatario</a:t>
            </a:r>
            <a:r>
              <a:rPr lang="en-US" altLang="it-IT" sz="2000" dirty="0"/>
              <a:t> </a:t>
            </a:r>
          </a:p>
          <a:p>
            <a:r>
              <a:rPr lang="en-US" altLang="it-IT" sz="2000" dirty="0" err="1"/>
              <a:t>i</a:t>
            </a:r>
            <a:r>
              <a:rPr lang="en-US" altLang="it-IT" sz="2000" dirty="0"/>
              <a:t> </a:t>
            </a:r>
            <a:r>
              <a:rPr lang="en-US" altLang="it-IT" sz="2000" dirty="0" err="1"/>
              <a:t>segmenti</a:t>
            </a:r>
            <a:r>
              <a:rPr lang="en-US" altLang="it-IT" sz="2000" dirty="0"/>
              <a:t> TCP </a:t>
            </a:r>
            <a:r>
              <a:rPr lang="en-US" altLang="it-IT" sz="2000" dirty="0" err="1"/>
              <a:t>vengono</a:t>
            </a:r>
            <a:r>
              <a:rPr lang="en-US" altLang="it-IT" sz="2000" dirty="0"/>
              <a:t> </a:t>
            </a:r>
            <a:r>
              <a:rPr lang="en-US" altLang="it-IT" sz="2000" dirty="0" err="1"/>
              <a:t>spezzettati</a:t>
            </a:r>
            <a:r>
              <a:rPr lang="en-US" altLang="it-IT" sz="2000" dirty="0"/>
              <a:t> (se </a:t>
            </a:r>
            <a:r>
              <a:rPr lang="en-US" altLang="it-IT" sz="2000" dirty="0" err="1"/>
              <a:t>necessario</a:t>
            </a:r>
            <a:r>
              <a:rPr lang="en-US" altLang="it-IT" sz="2000" dirty="0"/>
              <a:t>) in </a:t>
            </a:r>
            <a:r>
              <a:rPr lang="en-US" altLang="it-IT" sz="2000" dirty="0" err="1"/>
              <a:t>datagrammi</a:t>
            </a:r>
            <a:r>
              <a:rPr lang="en-US" altLang="it-IT" sz="2000" dirty="0"/>
              <a:t> IP </a:t>
            </a:r>
            <a:r>
              <a:rPr lang="en-US" altLang="it-IT" sz="2000" dirty="0" err="1"/>
              <a:t>alla</a:t>
            </a:r>
            <a:r>
              <a:rPr lang="en-US" altLang="it-IT" sz="2000" dirty="0"/>
              <a:t> </a:t>
            </a:r>
            <a:r>
              <a:rPr lang="en-US" altLang="it-IT" sz="2000" dirty="0" err="1"/>
              <a:t>partenza</a:t>
            </a:r>
            <a:endParaRPr lang="en-US" altLang="it-IT" sz="2000" dirty="0"/>
          </a:p>
          <a:p>
            <a:r>
              <a:rPr lang="en-US" altLang="it-IT" sz="2000" dirty="0" err="1"/>
              <a:t>dall’altro</a:t>
            </a:r>
            <a:r>
              <a:rPr lang="en-US" altLang="it-IT" sz="2000" dirty="0"/>
              <a:t> </a:t>
            </a:r>
            <a:r>
              <a:rPr lang="en-US" altLang="it-IT" sz="2000" dirty="0" err="1"/>
              <a:t>lato</a:t>
            </a:r>
            <a:r>
              <a:rPr lang="en-US" altLang="it-IT" sz="2000" dirty="0"/>
              <a:t> </a:t>
            </a:r>
            <a:r>
              <a:rPr lang="en-US" altLang="it-IT" sz="2000" dirty="0" err="1"/>
              <a:t>avviene</a:t>
            </a:r>
            <a:r>
              <a:rPr lang="en-US" altLang="it-IT" sz="2000" dirty="0"/>
              <a:t> la </a:t>
            </a:r>
            <a:r>
              <a:rPr lang="en-US" altLang="it-IT" sz="2000" dirty="0" err="1"/>
              <a:t>ricomposizione</a:t>
            </a:r>
            <a:r>
              <a:rPr lang="en-US" altLang="it-IT" sz="2000" dirty="0"/>
              <a:t> e la </a:t>
            </a:r>
            <a:r>
              <a:rPr lang="en-US" altLang="it-IT" sz="2000" dirty="0" err="1"/>
              <a:t>consegna</a:t>
            </a:r>
            <a:r>
              <a:rPr lang="en-US" altLang="it-IT" sz="2000" dirty="0"/>
              <a:t> </a:t>
            </a:r>
            <a:r>
              <a:rPr lang="en-US" altLang="it-IT" sz="2000" dirty="0" err="1"/>
              <a:t>allo</a:t>
            </a:r>
            <a:r>
              <a:rPr lang="en-US" altLang="it-IT" sz="2000" dirty="0"/>
              <a:t> </a:t>
            </a:r>
            <a:r>
              <a:rPr lang="en-US" altLang="it-IT" sz="2000" dirty="0" err="1"/>
              <a:t>strato</a:t>
            </a:r>
            <a:r>
              <a:rPr lang="en-US" altLang="it-IT" sz="2000" dirty="0"/>
              <a:t> </a:t>
            </a:r>
            <a:r>
              <a:rPr lang="en-US" altLang="it-IT" sz="2000" dirty="0" err="1"/>
              <a:t>superiore</a:t>
            </a:r>
            <a:endParaRPr lang="en-US" altLang="it-IT" sz="2000" dirty="0"/>
          </a:p>
          <a:p>
            <a:r>
              <a:rPr lang="en-US" altLang="it-IT" sz="2000" dirty="0" err="1"/>
              <a:t>Ogni</a:t>
            </a:r>
            <a:r>
              <a:rPr lang="en-US" altLang="it-IT" sz="2000" dirty="0"/>
              <a:t> </a:t>
            </a:r>
            <a:r>
              <a:rPr lang="en-US" altLang="it-IT" sz="2000" dirty="0" err="1"/>
              <a:t>nodo</a:t>
            </a:r>
            <a:r>
              <a:rPr lang="en-US" altLang="it-IT" sz="2000" dirty="0"/>
              <a:t> </a:t>
            </a:r>
            <a:r>
              <a:rPr lang="en-US" altLang="it-IT" sz="2000" dirty="0" err="1"/>
              <a:t>intermedio</a:t>
            </a:r>
            <a:r>
              <a:rPr lang="en-US" altLang="it-IT" sz="2000" dirty="0"/>
              <a:t> </a:t>
            </a:r>
            <a:r>
              <a:rPr lang="en-US" altLang="it-IT" sz="2000" dirty="0" err="1"/>
              <a:t>interviene</a:t>
            </a:r>
            <a:r>
              <a:rPr lang="en-US" altLang="it-IT" sz="2000" dirty="0"/>
              <a:t> solo a </a:t>
            </a:r>
            <a:r>
              <a:rPr lang="en-US" altLang="it-IT" sz="2000" dirty="0" err="1"/>
              <a:t>livello</a:t>
            </a:r>
            <a:r>
              <a:rPr lang="en-US" altLang="it-IT" sz="2000" dirty="0"/>
              <a:t> di rete</a:t>
            </a:r>
          </a:p>
          <a:p>
            <a:r>
              <a:rPr lang="en-US" altLang="it-IT" sz="2000" dirty="0"/>
              <a:t>I router </a:t>
            </a:r>
            <a:r>
              <a:rPr lang="en-US" altLang="it-IT" sz="2000" dirty="0" err="1"/>
              <a:t>guardano</a:t>
            </a:r>
            <a:r>
              <a:rPr lang="en-US" altLang="it-IT" sz="2000" dirty="0"/>
              <a:t> dentro le </a:t>
            </a:r>
            <a:r>
              <a:rPr lang="en-US" altLang="it-IT" sz="2000" dirty="0" err="1"/>
              <a:t>intestazioni</a:t>
            </a:r>
            <a:r>
              <a:rPr lang="en-US" altLang="it-IT" sz="2000" dirty="0"/>
              <a:t> </a:t>
            </a:r>
            <a:r>
              <a:rPr lang="en-US" altLang="it-IT" sz="2000" dirty="0" err="1"/>
              <a:t>dei</a:t>
            </a:r>
            <a:r>
              <a:rPr lang="en-US" altLang="it-IT" sz="2000" dirty="0"/>
              <a:t> </a:t>
            </a:r>
            <a:r>
              <a:rPr lang="en-US" altLang="it-IT" sz="2000" dirty="0" err="1"/>
              <a:t>datagrammi</a:t>
            </a:r>
            <a:r>
              <a:rPr lang="en-US" altLang="it-IT" sz="2000" dirty="0"/>
              <a:t> e </a:t>
            </a:r>
            <a:r>
              <a:rPr lang="en-US" altLang="it-IT" sz="2000" dirty="0" err="1"/>
              <a:t>decidono</a:t>
            </a:r>
            <a:r>
              <a:rPr lang="en-US" altLang="it-IT" sz="2000" dirty="0"/>
              <a:t> </a:t>
            </a:r>
            <a:r>
              <a:rPr lang="en-US" altLang="it-IT" sz="2000" dirty="0" err="1"/>
              <a:t>cosa</a:t>
            </a:r>
            <a:r>
              <a:rPr lang="en-US" altLang="it-IT" sz="2000" dirty="0"/>
              <a:t> </a:t>
            </a:r>
            <a:r>
              <a:rPr lang="en-US" altLang="it-IT" sz="2000" dirty="0" err="1"/>
              <a:t>farne</a:t>
            </a:r>
            <a:endParaRPr lang="en-US" altLang="it-IT" sz="2000" dirty="0"/>
          </a:p>
          <a:p>
            <a:r>
              <a:rPr lang="en-US" altLang="it-IT" sz="2000" dirty="0"/>
              <a:t>Primitive </a:t>
            </a:r>
            <a:r>
              <a:rPr lang="en-US" altLang="it-IT" sz="2000" dirty="0" err="1"/>
              <a:t>fornite</a:t>
            </a:r>
            <a:r>
              <a:rPr lang="en-US" altLang="it-IT" sz="2000" dirty="0"/>
              <a:t>: send() e receive()</a:t>
            </a:r>
          </a:p>
          <a:p>
            <a:pPr>
              <a:buFont typeface="ZapfDingbats" pitchFamily="82" charset="2"/>
              <a:buNone/>
            </a:pPr>
            <a:endParaRPr lang="en-US" altLang="it-IT" sz="2000" dirty="0"/>
          </a:p>
          <a:p>
            <a:pPr>
              <a:buFont typeface="ZapfDingbats" pitchFamily="82" charset="2"/>
              <a:buNone/>
            </a:pPr>
            <a:endParaRPr lang="en-US" altLang="it-IT" sz="1800" dirty="0"/>
          </a:p>
          <a:p>
            <a:pPr lvl="1"/>
            <a:endParaRPr lang="en-US" altLang="it-IT" sz="1600" dirty="0"/>
          </a:p>
          <a:p>
            <a:endParaRPr lang="en-US" altLang="it-IT" sz="2000" dirty="0"/>
          </a:p>
        </p:txBody>
      </p:sp>
      <p:sp>
        <p:nvSpPr>
          <p:cNvPr id="8198" name="Freeform 5">
            <a:extLst>
              <a:ext uri="{FF2B5EF4-FFF2-40B4-BE49-F238E27FC236}">
                <a16:creationId xmlns:a16="http://schemas.microsoft.com/office/drawing/2014/main" id="{D5CFA3CD-2D8B-4A57-8C2C-02A905D56E36}"/>
              </a:ext>
            </a:extLst>
          </p:cNvPr>
          <p:cNvSpPr>
            <a:spLocks/>
          </p:cNvSpPr>
          <p:nvPr/>
        </p:nvSpPr>
        <p:spPr bwMode="auto">
          <a:xfrm>
            <a:off x="8312150" y="2019301"/>
            <a:ext cx="1798638" cy="1674813"/>
          </a:xfrm>
          <a:custGeom>
            <a:avLst/>
            <a:gdLst>
              <a:gd name="T0" fmla="*/ 2147483646 w 1292"/>
              <a:gd name="T1" fmla="*/ 2147483646 h 1255"/>
              <a:gd name="T2" fmla="*/ 2147483646 w 1292"/>
              <a:gd name="T3" fmla="*/ 2147483646 h 1255"/>
              <a:gd name="T4" fmla="*/ 2147483646 w 1292"/>
              <a:gd name="T5" fmla="*/ 2147483646 h 1255"/>
              <a:gd name="T6" fmla="*/ 2147483646 w 1292"/>
              <a:gd name="T7" fmla="*/ 2147483646 h 1255"/>
              <a:gd name="T8" fmla="*/ 2147483646 w 1292"/>
              <a:gd name="T9" fmla="*/ 2147483646 h 1255"/>
              <a:gd name="T10" fmla="*/ 2147483646 w 1292"/>
              <a:gd name="T11" fmla="*/ 2147483646 h 1255"/>
              <a:gd name="T12" fmla="*/ 2147483646 w 1292"/>
              <a:gd name="T13" fmla="*/ 2147483646 h 1255"/>
              <a:gd name="T14" fmla="*/ 2147483646 w 1292"/>
              <a:gd name="T15" fmla="*/ 2147483646 h 1255"/>
              <a:gd name="T16" fmla="*/ 2147483646 w 1292"/>
              <a:gd name="T17" fmla="*/ 2147483646 h 1255"/>
              <a:gd name="T18" fmla="*/ 2147483646 w 1292"/>
              <a:gd name="T19" fmla="*/ 2147483646 h 1255"/>
              <a:gd name="T20" fmla="*/ 2147483646 w 1292"/>
              <a:gd name="T21" fmla="*/ 2147483646 h 1255"/>
              <a:gd name="T22" fmla="*/ 2147483646 w 1292"/>
              <a:gd name="T23" fmla="*/ 2147483646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199" name="Freeform 6">
            <a:extLst>
              <a:ext uri="{FF2B5EF4-FFF2-40B4-BE49-F238E27FC236}">
                <a16:creationId xmlns:a16="http://schemas.microsoft.com/office/drawing/2014/main" id="{1ECB8028-6411-4A33-8C2F-BB98B31D094F}"/>
              </a:ext>
            </a:extLst>
          </p:cNvPr>
          <p:cNvSpPr>
            <a:spLocks/>
          </p:cNvSpPr>
          <p:nvPr/>
        </p:nvSpPr>
        <p:spPr bwMode="auto">
          <a:xfrm>
            <a:off x="6432550" y="1876425"/>
            <a:ext cx="1866900" cy="1589088"/>
          </a:xfrm>
          <a:custGeom>
            <a:avLst/>
            <a:gdLst>
              <a:gd name="T0" fmla="*/ 2147483646 w 1340"/>
              <a:gd name="T1" fmla="*/ 2147483646 h 1191"/>
              <a:gd name="T2" fmla="*/ 2147483646 w 1340"/>
              <a:gd name="T3" fmla="*/ 2147483646 h 1191"/>
              <a:gd name="T4" fmla="*/ 2147483646 w 1340"/>
              <a:gd name="T5" fmla="*/ 2147483646 h 1191"/>
              <a:gd name="T6" fmla="*/ 2147483646 w 1340"/>
              <a:gd name="T7" fmla="*/ 2147483646 h 1191"/>
              <a:gd name="T8" fmla="*/ 2147483646 w 1340"/>
              <a:gd name="T9" fmla="*/ 2147483646 h 1191"/>
              <a:gd name="T10" fmla="*/ 2147483646 w 1340"/>
              <a:gd name="T11" fmla="*/ 2147483646 h 1191"/>
              <a:gd name="T12" fmla="*/ 2147483646 w 1340"/>
              <a:gd name="T13" fmla="*/ 2147483646 h 1191"/>
              <a:gd name="T14" fmla="*/ 2147483646 w 1340"/>
              <a:gd name="T15" fmla="*/ 2147483646 h 1191"/>
              <a:gd name="T16" fmla="*/ 2147483646 w 1340"/>
              <a:gd name="T17" fmla="*/ 2147483646 h 1191"/>
              <a:gd name="T18" fmla="*/ 2147483646 w 1340"/>
              <a:gd name="T19" fmla="*/ 2147483646 h 1191"/>
              <a:gd name="T20" fmla="*/ 2147483646 w 1340"/>
              <a:gd name="T21" fmla="*/ 2147483646 h 1191"/>
              <a:gd name="T22" fmla="*/ 2147483646 w 1340"/>
              <a:gd name="T23" fmla="*/ 2147483646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40"/>
              <a:gd name="T37" fmla="*/ 0 h 1191"/>
              <a:gd name="T38" fmla="*/ 1340 w 1340"/>
              <a:gd name="T39" fmla="*/ 1191 h 119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00" name="Freeform 7">
            <a:extLst>
              <a:ext uri="{FF2B5EF4-FFF2-40B4-BE49-F238E27FC236}">
                <a16:creationId xmlns:a16="http://schemas.microsoft.com/office/drawing/2014/main" id="{8D1B3EA2-6426-409B-8E83-722398868BFA}"/>
              </a:ext>
            </a:extLst>
          </p:cNvPr>
          <p:cNvSpPr>
            <a:spLocks/>
          </p:cNvSpPr>
          <p:nvPr/>
        </p:nvSpPr>
        <p:spPr bwMode="auto">
          <a:xfrm>
            <a:off x="6800851" y="3327401"/>
            <a:ext cx="2974975" cy="2219325"/>
          </a:xfrm>
          <a:custGeom>
            <a:avLst/>
            <a:gdLst>
              <a:gd name="T0" fmla="*/ 2147483646 w 2135"/>
              <a:gd name="T1" fmla="*/ 2147483646 h 1662"/>
              <a:gd name="T2" fmla="*/ 2147483646 w 2135"/>
              <a:gd name="T3" fmla="*/ 2147483646 h 1662"/>
              <a:gd name="T4" fmla="*/ 2147483646 w 2135"/>
              <a:gd name="T5" fmla="*/ 2147483646 h 1662"/>
              <a:gd name="T6" fmla="*/ 2147483646 w 2135"/>
              <a:gd name="T7" fmla="*/ 2147483646 h 1662"/>
              <a:gd name="T8" fmla="*/ 2147483646 w 2135"/>
              <a:gd name="T9" fmla="*/ 2147483646 h 1662"/>
              <a:gd name="T10" fmla="*/ 2147483646 w 2135"/>
              <a:gd name="T11" fmla="*/ 2147483646 h 1662"/>
              <a:gd name="T12" fmla="*/ 2147483646 w 2135"/>
              <a:gd name="T13" fmla="*/ 2147483646 h 1662"/>
              <a:gd name="T14" fmla="*/ 2147483646 w 2135"/>
              <a:gd name="T15" fmla="*/ 2147483646 h 1662"/>
              <a:gd name="T16" fmla="*/ 2147483646 w 2135"/>
              <a:gd name="T17" fmla="*/ 2147483646 h 1662"/>
              <a:gd name="T18" fmla="*/ 2147483646 w 2135"/>
              <a:gd name="T19" fmla="*/ 2147483646 h 1662"/>
              <a:gd name="T20" fmla="*/ 2147483646 w 2135"/>
              <a:gd name="T21" fmla="*/ 2147483646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8201" name="Group 8">
            <a:extLst>
              <a:ext uri="{FF2B5EF4-FFF2-40B4-BE49-F238E27FC236}">
                <a16:creationId xmlns:a16="http://schemas.microsoft.com/office/drawing/2014/main" id="{5E9162E9-97A9-4EE7-A331-480685578C3C}"/>
              </a:ext>
            </a:extLst>
          </p:cNvPr>
          <p:cNvGrpSpPr>
            <a:grpSpLocks/>
          </p:cNvGrpSpPr>
          <p:nvPr/>
        </p:nvGrpSpPr>
        <p:grpSpPr bwMode="auto">
          <a:xfrm>
            <a:off x="6550026" y="2011364"/>
            <a:ext cx="733425" cy="319087"/>
            <a:chOff x="3552" y="246"/>
            <a:chExt cx="527" cy="248"/>
          </a:xfrm>
        </p:grpSpPr>
        <p:graphicFrame>
          <p:nvGraphicFramePr>
            <p:cNvPr id="8610" name="Object 9">
              <a:extLst>
                <a:ext uri="{FF2B5EF4-FFF2-40B4-BE49-F238E27FC236}">
                  <a16:creationId xmlns:a16="http://schemas.microsoft.com/office/drawing/2014/main" id="{BFECAA34-3370-4AD1-8954-2539CF5879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1307263" imgH="1084139" progId="MS_ClipArt_Gallery.2">
                    <p:embed/>
                  </p:oleObj>
                </mc:Choice>
                <mc:Fallback>
                  <p:oleObj name="Clip" r:id="rId3" imgW="1307263" imgH="1084139" progId="MS_ClipArt_Gallery.2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11" name="Object 10">
              <a:extLst>
                <a:ext uri="{FF2B5EF4-FFF2-40B4-BE49-F238E27FC236}">
                  <a16:creationId xmlns:a16="http://schemas.microsoft.com/office/drawing/2014/main" id="{CDF62FFA-794B-43B5-AB82-449BEA7C49D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681706" imgH="480401" progId="MS_ClipArt_Gallery.2">
                    <p:embed/>
                  </p:oleObj>
                </mc:Choice>
                <mc:Fallback>
                  <p:oleObj name="Clip" r:id="rId5" imgW="681706" imgH="480401" progId="MS_ClipArt_Gallery.2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12" name="Line 11">
              <a:extLst>
                <a:ext uri="{FF2B5EF4-FFF2-40B4-BE49-F238E27FC236}">
                  <a16:creationId xmlns:a16="http://schemas.microsoft.com/office/drawing/2014/main" id="{20AB8348-AAB4-4900-A870-3C0ED8CC03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8202" name="Group 12">
            <a:extLst>
              <a:ext uri="{FF2B5EF4-FFF2-40B4-BE49-F238E27FC236}">
                <a16:creationId xmlns:a16="http://schemas.microsoft.com/office/drawing/2014/main" id="{0B091279-1CE9-49AD-A717-F799146D030A}"/>
              </a:ext>
            </a:extLst>
          </p:cNvPr>
          <p:cNvGrpSpPr>
            <a:grpSpLocks/>
          </p:cNvGrpSpPr>
          <p:nvPr/>
        </p:nvGrpSpPr>
        <p:grpSpPr bwMode="auto">
          <a:xfrm>
            <a:off x="6550026" y="2606675"/>
            <a:ext cx="733425" cy="319088"/>
            <a:chOff x="3552" y="246"/>
            <a:chExt cx="527" cy="248"/>
          </a:xfrm>
        </p:grpSpPr>
        <p:graphicFrame>
          <p:nvGraphicFramePr>
            <p:cNvPr id="8607" name="Object 13">
              <a:extLst>
                <a:ext uri="{FF2B5EF4-FFF2-40B4-BE49-F238E27FC236}">
                  <a16:creationId xmlns:a16="http://schemas.microsoft.com/office/drawing/2014/main" id="{2D5804D0-6C5E-41AC-B6BD-5A593713BF9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7" imgW="1307263" imgH="1084139" progId="MS_ClipArt_Gallery.2">
                    <p:embed/>
                  </p:oleObj>
                </mc:Choice>
                <mc:Fallback>
                  <p:oleObj name="Clip" r:id="rId7" imgW="1307263" imgH="1084139" progId="MS_ClipArt_Gallery.2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8" name="Object 14">
              <a:extLst>
                <a:ext uri="{FF2B5EF4-FFF2-40B4-BE49-F238E27FC236}">
                  <a16:creationId xmlns:a16="http://schemas.microsoft.com/office/drawing/2014/main" id="{4F4376E5-1A25-4DA1-8E16-0590F0C11BC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8" imgW="681706" imgH="480401" progId="MS_ClipArt_Gallery.2">
                    <p:embed/>
                  </p:oleObj>
                </mc:Choice>
                <mc:Fallback>
                  <p:oleObj name="Clip" r:id="rId8" imgW="681706" imgH="480401" progId="MS_ClipArt_Gallery.2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09" name="Line 15">
              <a:extLst>
                <a:ext uri="{FF2B5EF4-FFF2-40B4-BE49-F238E27FC236}">
                  <a16:creationId xmlns:a16="http://schemas.microsoft.com/office/drawing/2014/main" id="{165D7893-512A-4C0F-877A-599E081AEF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8203" name="Group 16">
            <a:extLst>
              <a:ext uri="{FF2B5EF4-FFF2-40B4-BE49-F238E27FC236}">
                <a16:creationId xmlns:a16="http://schemas.microsoft.com/office/drawing/2014/main" id="{3F0CAFAF-5C6B-405F-AD6C-38C71D74730B}"/>
              </a:ext>
            </a:extLst>
          </p:cNvPr>
          <p:cNvGrpSpPr>
            <a:grpSpLocks/>
          </p:cNvGrpSpPr>
          <p:nvPr/>
        </p:nvGrpSpPr>
        <p:grpSpPr bwMode="auto">
          <a:xfrm>
            <a:off x="6926263" y="2393951"/>
            <a:ext cx="69850" cy="214313"/>
            <a:chOff x="3842" y="406"/>
            <a:chExt cx="51" cy="167"/>
          </a:xfrm>
        </p:grpSpPr>
        <p:sp>
          <p:nvSpPr>
            <p:cNvPr id="8604" name="Oval 17">
              <a:extLst>
                <a:ext uri="{FF2B5EF4-FFF2-40B4-BE49-F238E27FC236}">
                  <a16:creationId xmlns:a16="http://schemas.microsoft.com/office/drawing/2014/main" id="{E65876F6-6EB7-4C46-91D0-D6BDF02BC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  <p:sp>
          <p:nvSpPr>
            <p:cNvPr id="8605" name="Oval 18">
              <a:extLst>
                <a:ext uri="{FF2B5EF4-FFF2-40B4-BE49-F238E27FC236}">
                  <a16:creationId xmlns:a16="http://schemas.microsoft.com/office/drawing/2014/main" id="{E3A795CD-5820-4CD8-BF1A-BEB40712E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  <p:sp>
          <p:nvSpPr>
            <p:cNvPr id="8606" name="Oval 19">
              <a:extLst>
                <a:ext uri="{FF2B5EF4-FFF2-40B4-BE49-F238E27FC236}">
                  <a16:creationId xmlns:a16="http://schemas.microsoft.com/office/drawing/2014/main" id="{B2D48116-9F66-4AF5-AD29-9C1F1A3C3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8204" name="Group 20">
            <a:extLst>
              <a:ext uri="{FF2B5EF4-FFF2-40B4-BE49-F238E27FC236}">
                <a16:creationId xmlns:a16="http://schemas.microsoft.com/office/drawing/2014/main" id="{473AF3DE-C469-41AE-BBAA-BFA0135BE38B}"/>
              </a:ext>
            </a:extLst>
          </p:cNvPr>
          <p:cNvGrpSpPr>
            <a:grpSpLocks/>
          </p:cNvGrpSpPr>
          <p:nvPr/>
        </p:nvGrpSpPr>
        <p:grpSpPr bwMode="auto">
          <a:xfrm>
            <a:off x="7396163" y="2897189"/>
            <a:ext cx="209550" cy="395287"/>
            <a:chOff x="4180" y="783"/>
            <a:chExt cx="150" cy="307"/>
          </a:xfrm>
        </p:grpSpPr>
        <p:sp>
          <p:nvSpPr>
            <p:cNvPr id="8596" name="AutoShape 21">
              <a:extLst>
                <a:ext uri="{FF2B5EF4-FFF2-40B4-BE49-F238E27FC236}">
                  <a16:creationId xmlns:a16="http://schemas.microsoft.com/office/drawing/2014/main" id="{162D8690-F71E-48F9-9FAA-E9D18D9B7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  <p:sp>
          <p:nvSpPr>
            <p:cNvPr id="8597" name="Rectangle 22">
              <a:extLst>
                <a:ext uri="{FF2B5EF4-FFF2-40B4-BE49-F238E27FC236}">
                  <a16:creationId xmlns:a16="http://schemas.microsoft.com/office/drawing/2014/main" id="{31725E0C-C007-47F5-87B4-9D8B03DC5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  <p:sp>
          <p:nvSpPr>
            <p:cNvPr id="8598" name="Rectangle 23">
              <a:extLst>
                <a:ext uri="{FF2B5EF4-FFF2-40B4-BE49-F238E27FC236}">
                  <a16:creationId xmlns:a16="http://schemas.microsoft.com/office/drawing/2014/main" id="{E56521C5-1055-49A6-9B4D-D555D1236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  <p:sp>
          <p:nvSpPr>
            <p:cNvPr id="8599" name="AutoShape 24">
              <a:extLst>
                <a:ext uri="{FF2B5EF4-FFF2-40B4-BE49-F238E27FC236}">
                  <a16:creationId xmlns:a16="http://schemas.microsoft.com/office/drawing/2014/main" id="{825DFFB6-1879-4257-AE6D-FBFB99C74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  <p:sp>
          <p:nvSpPr>
            <p:cNvPr id="8600" name="Line 25">
              <a:extLst>
                <a:ext uri="{FF2B5EF4-FFF2-40B4-BE49-F238E27FC236}">
                  <a16:creationId xmlns:a16="http://schemas.microsoft.com/office/drawing/2014/main" id="{C3452A20-8313-4536-9F76-DBDE81F08D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8601" name="Line 26">
              <a:extLst>
                <a:ext uri="{FF2B5EF4-FFF2-40B4-BE49-F238E27FC236}">
                  <a16:creationId xmlns:a16="http://schemas.microsoft.com/office/drawing/2014/main" id="{D4473267-7CD5-428A-A873-665743F865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8602" name="Rectangle 27">
              <a:extLst>
                <a:ext uri="{FF2B5EF4-FFF2-40B4-BE49-F238E27FC236}">
                  <a16:creationId xmlns:a16="http://schemas.microsoft.com/office/drawing/2014/main" id="{A734D2ED-9BB5-416A-AEDD-AA0763FFB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  <p:sp>
          <p:nvSpPr>
            <p:cNvPr id="8603" name="Rectangle 28">
              <a:extLst>
                <a:ext uri="{FF2B5EF4-FFF2-40B4-BE49-F238E27FC236}">
                  <a16:creationId xmlns:a16="http://schemas.microsoft.com/office/drawing/2014/main" id="{DEF53E0B-5BAF-4344-B810-D8F2E4606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8205" name="Group 29">
            <a:extLst>
              <a:ext uri="{FF2B5EF4-FFF2-40B4-BE49-F238E27FC236}">
                <a16:creationId xmlns:a16="http://schemas.microsoft.com/office/drawing/2014/main" id="{D411FC4A-7DE5-448D-8899-E83943491390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7708901" y="2974976"/>
            <a:ext cx="80963" cy="233363"/>
            <a:chOff x="3842" y="406"/>
            <a:chExt cx="51" cy="167"/>
          </a:xfrm>
        </p:grpSpPr>
        <p:sp>
          <p:nvSpPr>
            <p:cNvPr id="8593" name="Oval 30">
              <a:extLst>
                <a:ext uri="{FF2B5EF4-FFF2-40B4-BE49-F238E27FC236}">
                  <a16:creationId xmlns:a16="http://schemas.microsoft.com/office/drawing/2014/main" id="{27ADAC9A-56A0-4215-8F8A-6ED214552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  <p:sp>
          <p:nvSpPr>
            <p:cNvPr id="8594" name="Oval 31">
              <a:extLst>
                <a:ext uri="{FF2B5EF4-FFF2-40B4-BE49-F238E27FC236}">
                  <a16:creationId xmlns:a16="http://schemas.microsoft.com/office/drawing/2014/main" id="{495E1EF3-FB3D-424D-A844-3A0B8A20CD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  <p:sp>
          <p:nvSpPr>
            <p:cNvPr id="8595" name="Oval 32">
              <a:extLst>
                <a:ext uri="{FF2B5EF4-FFF2-40B4-BE49-F238E27FC236}">
                  <a16:creationId xmlns:a16="http://schemas.microsoft.com/office/drawing/2014/main" id="{B2E4067A-49DB-4FCB-8395-C4A8108AC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</p:grpSp>
      <p:sp>
        <p:nvSpPr>
          <p:cNvPr id="8206" name="Line 33">
            <a:extLst>
              <a:ext uri="{FF2B5EF4-FFF2-40B4-BE49-F238E27FC236}">
                <a16:creationId xmlns:a16="http://schemas.microsoft.com/office/drawing/2014/main" id="{579C7F20-C7E8-4DBE-B0DA-36AB96DAB03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2688" y="2805114"/>
            <a:ext cx="4953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07" name="Line 34">
            <a:extLst>
              <a:ext uri="{FF2B5EF4-FFF2-40B4-BE49-F238E27FC236}">
                <a16:creationId xmlns:a16="http://schemas.microsoft.com/office/drawing/2014/main" id="{203D50AA-B58E-40F1-B6CE-E09058F9A3F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5864" y="2801938"/>
            <a:ext cx="1587" cy="9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08" name="Line 35">
            <a:extLst>
              <a:ext uri="{FF2B5EF4-FFF2-40B4-BE49-F238E27FC236}">
                <a16:creationId xmlns:a16="http://schemas.microsoft.com/office/drawing/2014/main" id="{45EA4352-1572-4C5C-A959-087BCD1FAE76}"/>
              </a:ext>
            </a:extLst>
          </p:cNvPr>
          <p:cNvSpPr>
            <a:spLocks noChangeShapeType="1"/>
          </p:cNvSpPr>
          <p:nvPr/>
        </p:nvSpPr>
        <p:spPr bwMode="auto">
          <a:xfrm>
            <a:off x="8031164" y="2800350"/>
            <a:ext cx="1587" cy="8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09" name="Line 36">
            <a:extLst>
              <a:ext uri="{FF2B5EF4-FFF2-40B4-BE49-F238E27FC236}">
                <a16:creationId xmlns:a16="http://schemas.microsoft.com/office/drawing/2014/main" id="{918B69F8-06AC-425A-83F0-4DE498FE3C1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2651" y="2265363"/>
            <a:ext cx="288925" cy="265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10" name="Line 37">
            <a:extLst>
              <a:ext uri="{FF2B5EF4-FFF2-40B4-BE49-F238E27FC236}">
                <a16:creationId xmlns:a16="http://schemas.microsoft.com/office/drawing/2014/main" id="{A617176F-70B3-4587-BDE6-1C072D5899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45351" y="2551113"/>
            <a:ext cx="276225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11" name="Line 38">
            <a:extLst>
              <a:ext uri="{FF2B5EF4-FFF2-40B4-BE49-F238E27FC236}">
                <a16:creationId xmlns:a16="http://schemas.microsoft.com/office/drawing/2014/main" id="{36F8D60B-115C-4235-B647-A870CC5799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2400" y="2636838"/>
            <a:ext cx="1588" cy="163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8212" name="Group 39">
            <a:extLst>
              <a:ext uri="{FF2B5EF4-FFF2-40B4-BE49-F238E27FC236}">
                <a16:creationId xmlns:a16="http://schemas.microsoft.com/office/drawing/2014/main" id="{99E55DAF-74A5-497C-A21B-CE1665297CBA}"/>
              </a:ext>
            </a:extLst>
          </p:cNvPr>
          <p:cNvGrpSpPr>
            <a:grpSpLocks/>
          </p:cNvGrpSpPr>
          <p:nvPr/>
        </p:nvGrpSpPr>
        <p:grpSpPr bwMode="auto">
          <a:xfrm>
            <a:off x="7891463" y="2874964"/>
            <a:ext cx="209550" cy="395287"/>
            <a:chOff x="4180" y="783"/>
            <a:chExt cx="150" cy="307"/>
          </a:xfrm>
        </p:grpSpPr>
        <p:sp>
          <p:nvSpPr>
            <p:cNvPr id="8585" name="AutoShape 40">
              <a:extLst>
                <a:ext uri="{FF2B5EF4-FFF2-40B4-BE49-F238E27FC236}">
                  <a16:creationId xmlns:a16="http://schemas.microsoft.com/office/drawing/2014/main" id="{6F66855D-288E-4A74-A618-31FCF2A4D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  <p:sp>
          <p:nvSpPr>
            <p:cNvPr id="8586" name="Rectangle 41">
              <a:extLst>
                <a:ext uri="{FF2B5EF4-FFF2-40B4-BE49-F238E27FC236}">
                  <a16:creationId xmlns:a16="http://schemas.microsoft.com/office/drawing/2014/main" id="{B4ADBF68-B798-4C33-B527-68D201E3B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  <p:sp>
          <p:nvSpPr>
            <p:cNvPr id="8587" name="Rectangle 42">
              <a:extLst>
                <a:ext uri="{FF2B5EF4-FFF2-40B4-BE49-F238E27FC236}">
                  <a16:creationId xmlns:a16="http://schemas.microsoft.com/office/drawing/2014/main" id="{DCBAEEC3-7E4C-4EAD-A4E6-87CAF3B46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  <p:sp>
          <p:nvSpPr>
            <p:cNvPr id="8588" name="AutoShape 43">
              <a:extLst>
                <a:ext uri="{FF2B5EF4-FFF2-40B4-BE49-F238E27FC236}">
                  <a16:creationId xmlns:a16="http://schemas.microsoft.com/office/drawing/2014/main" id="{DAC25D50-16B1-4165-90AA-CC787ED79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  <p:sp>
          <p:nvSpPr>
            <p:cNvPr id="8589" name="Line 44">
              <a:extLst>
                <a:ext uri="{FF2B5EF4-FFF2-40B4-BE49-F238E27FC236}">
                  <a16:creationId xmlns:a16="http://schemas.microsoft.com/office/drawing/2014/main" id="{356BB932-D3AA-466F-AEE2-C245FD4AE5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8590" name="Line 45">
              <a:extLst>
                <a:ext uri="{FF2B5EF4-FFF2-40B4-BE49-F238E27FC236}">
                  <a16:creationId xmlns:a16="http://schemas.microsoft.com/office/drawing/2014/main" id="{971D11DE-D46F-40B1-BFA8-CC7137D1EE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8591" name="Rectangle 46">
              <a:extLst>
                <a:ext uri="{FF2B5EF4-FFF2-40B4-BE49-F238E27FC236}">
                  <a16:creationId xmlns:a16="http://schemas.microsoft.com/office/drawing/2014/main" id="{C247F29E-E312-4E6F-8CEE-FB2626759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  <p:sp>
          <p:nvSpPr>
            <p:cNvPr id="8592" name="Rectangle 47">
              <a:extLst>
                <a:ext uri="{FF2B5EF4-FFF2-40B4-BE49-F238E27FC236}">
                  <a16:creationId xmlns:a16="http://schemas.microsoft.com/office/drawing/2014/main" id="{1569E7E9-1D67-491D-A615-B58126A75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8213" name="Group 48">
            <a:extLst>
              <a:ext uri="{FF2B5EF4-FFF2-40B4-BE49-F238E27FC236}">
                <a16:creationId xmlns:a16="http://schemas.microsoft.com/office/drawing/2014/main" id="{C7DD0779-D126-468A-AF7D-0302B5317640}"/>
              </a:ext>
            </a:extLst>
          </p:cNvPr>
          <p:cNvGrpSpPr>
            <a:grpSpLocks/>
          </p:cNvGrpSpPr>
          <p:nvPr/>
        </p:nvGrpSpPr>
        <p:grpSpPr bwMode="auto">
          <a:xfrm>
            <a:off x="6934201" y="3494088"/>
            <a:ext cx="479425" cy="925512"/>
            <a:chOff x="3314" y="1248"/>
            <a:chExt cx="344" cy="694"/>
          </a:xfrm>
        </p:grpSpPr>
        <p:graphicFrame>
          <p:nvGraphicFramePr>
            <p:cNvPr id="8576" name="Object 49">
              <a:extLst>
                <a:ext uri="{FF2B5EF4-FFF2-40B4-BE49-F238E27FC236}">
                  <a16:creationId xmlns:a16="http://schemas.microsoft.com/office/drawing/2014/main" id="{176813E4-F99E-454A-A36E-F53FD91CA8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9" imgW="1307263" imgH="1084139" progId="MS_ClipArt_Gallery.2">
                    <p:embed/>
                  </p:oleObj>
                </mc:Choice>
                <mc:Fallback>
                  <p:oleObj name="Clip" r:id="rId9" imgW="1307263" imgH="1084139" progId="MS_ClipArt_Gallery.2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248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77" name="Line 50">
              <a:extLst>
                <a:ext uri="{FF2B5EF4-FFF2-40B4-BE49-F238E27FC236}">
                  <a16:creationId xmlns:a16="http://schemas.microsoft.com/office/drawing/2014/main" id="{0968C320-CDBD-4307-8026-588D7063A8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graphicFrame>
          <p:nvGraphicFramePr>
            <p:cNvPr id="8578" name="Object 51">
              <a:extLst>
                <a:ext uri="{FF2B5EF4-FFF2-40B4-BE49-F238E27FC236}">
                  <a16:creationId xmlns:a16="http://schemas.microsoft.com/office/drawing/2014/main" id="{A0456274-D949-49C9-9424-41A0A9707A4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0" imgW="1307263" imgH="1084139" progId="MS_ClipArt_Gallery.2">
                    <p:embed/>
                  </p:oleObj>
                </mc:Choice>
                <mc:Fallback>
                  <p:oleObj name="Clip" r:id="rId10" imgW="1307263" imgH="1084139" progId="MS_ClipArt_Gallery.2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694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79" name="Line 52">
              <a:extLst>
                <a:ext uri="{FF2B5EF4-FFF2-40B4-BE49-F238E27FC236}">
                  <a16:creationId xmlns:a16="http://schemas.microsoft.com/office/drawing/2014/main" id="{9836E5B3-EEE1-4847-A5D9-A27BAE6F2C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grpSp>
          <p:nvGrpSpPr>
            <p:cNvPr id="8580" name="Group 53">
              <a:extLst>
                <a:ext uri="{FF2B5EF4-FFF2-40B4-BE49-F238E27FC236}">
                  <a16:creationId xmlns:a16="http://schemas.microsoft.com/office/drawing/2014/main" id="{6CECF286-E941-44AB-A181-5DA7C011E4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8582" name="Oval 54">
                <a:extLst>
                  <a:ext uri="{FF2B5EF4-FFF2-40B4-BE49-F238E27FC236}">
                    <a16:creationId xmlns:a16="http://schemas.microsoft.com/office/drawing/2014/main" id="{EFD33E40-41E4-47F2-9586-FCED93B93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8583" name="Oval 55">
                <a:extLst>
                  <a:ext uri="{FF2B5EF4-FFF2-40B4-BE49-F238E27FC236}">
                    <a16:creationId xmlns:a16="http://schemas.microsoft.com/office/drawing/2014/main" id="{9F67248C-348F-44BB-8525-3025718B28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8584" name="Oval 56">
                <a:extLst>
                  <a:ext uri="{FF2B5EF4-FFF2-40B4-BE49-F238E27FC236}">
                    <a16:creationId xmlns:a16="http://schemas.microsoft.com/office/drawing/2014/main" id="{56C4FE0E-35FD-48FF-B851-E7BEDBD968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8581" name="Line 57">
              <a:extLst>
                <a:ext uri="{FF2B5EF4-FFF2-40B4-BE49-F238E27FC236}">
                  <a16:creationId xmlns:a16="http://schemas.microsoft.com/office/drawing/2014/main" id="{981D8D25-F4FF-4471-B379-D61C94DBE2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aphicFrame>
        <p:nvGraphicFramePr>
          <p:cNvPr id="8214" name="Object 58">
            <a:extLst>
              <a:ext uri="{FF2B5EF4-FFF2-40B4-BE49-F238E27FC236}">
                <a16:creationId xmlns:a16="http://schemas.microsoft.com/office/drawing/2014/main" id="{0EF56E1F-FD97-41F3-8E47-56049177C9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02563" y="4503739"/>
          <a:ext cx="417512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1" imgW="1307263" imgH="1084139" progId="MS_ClipArt_Gallery.2">
                  <p:embed/>
                </p:oleObj>
              </mc:Choice>
              <mc:Fallback>
                <p:oleObj name="Clip" r:id="rId11" imgW="1307263" imgH="1084139" progId="MS_ClipArt_Gallery.2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2563" y="4503739"/>
                        <a:ext cx="417512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5" name="Object 59">
            <a:extLst>
              <a:ext uri="{FF2B5EF4-FFF2-40B4-BE49-F238E27FC236}">
                <a16:creationId xmlns:a16="http://schemas.microsoft.com/office/drawing/2014/main" id="{C5ECB51C-1F5E-4E62-8C22-34D0388492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88201" y="4492625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2" imgW="1307263" imgH="1084139" progId="MS_ClipArt_Gallery.2">
                  <p:embed/>
                </p:oleObj>
              </mc:Choice>
              <mc:Fallback>
                <p:oleObj name="Clip" r:id="rId12" imgW="1307263" imgH="1084139" progId="MS_ClipArt_Gallery.2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8201" y="4492625"/>
                        <a:ext cx="415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6" name="Oval 60">
            <a:extLst>
              <a:ext uri="{FF2B5EF4-FFF2-40B4-BE49-F238E27FC236}">
                <a16:creationId xmlns:a16="http://schemas.microsoft.com/office/drawing/2014/main" id="{F5E54AD0-BDF6-460B-B42B-C5B419B261F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604919" y="4596606"/>
            <a:ext cx="63500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>
              <a:latin typeface="Comic Sans MS" panose="030F0702030302020204" pitchFamily="66" charset="0"/>
            </a:endParaRPr>
          </a:p>
        </p:txBody>
      </p:sp>
      <p:sp>
        <p:nvSpPr>
          <p:cNvPr id="8217" name="Oval 61">
            <a:extLst>
              <a:ext uri="{FF2B5EF4-FFF2-40B4-BE49-F238E27FC236}">
                <a16:creationId xmlns:a16="http://schemas.microsoft.com/office/drawing/2014/main" id="{935F57DD-C96B-4E7E-B8AC-4B23244CC35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689851" y="4594226"/>
            <a:ext cx="63500" cy="666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>
              <a:latin typeface="Comic Sans MS" panose="030F0702030302020204" pitchFamily="66" charset="0"/>
            </a:endParaRPr>
          </a:p>
        </p:txBody>
      </p:sp>
      <p:sp>
        <p:nvSpPr>
          <p:cNvPr id="8218" name="Oval 62">
            <a:extLst>
              <a:ext uri="{FF2B5EF4-FFF2-40B4-BE49-F238E27FC236}">
                <a16:creationId xmlns:a16="http://schemas.microsoft.com/office/drawing/2014/main" id="{4399F815-D66D-4BE5-B767-50855694E11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767638" y="4598988"/>
            <a:ext cx="61913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>
              <a:latin typeface="Comic Sans MS" panose="030F0702030302020204" pitchFamily="66" charset="0"/>
            </a:endParaRPr>
          </a:p>
        </p:txBody>
      </p:sp>
      <p:sp>
        <p:nvSpPr>
          <p:cNvPr id="8219" name="Line 63">
            <a:extLst>
              <a:ext uri="{FF2B5EF4-FFF2-40B4-BE49-F238E27FC236}">
                <a16:creationId xmlns:a16="http://schemas.microsoft.com/office/drawing/2014/main" id="{1323A2F5-68D4-4494-88A7-8BABCA4FA7EC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8027195" y="4479133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20" name="Line 64">
            <a:extLst>
              <a:ext uri="{FF2B5EF4-FFF2-40B4-BE49-F238E27FC236}">
                <a16:creationId xmlns:a16="http://schemas.microsoft.com/office/drawing/2014/main" id="{D7BE2C05-9BBA-4837-9E2F-1C6F6C677A21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7400925" y="4470400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21" name="Line 65">
            <a:extLst>
              <a:ext uri="{FF2B5EF4-FFF2-40B4-BE49-F238E27FC236}">
                <a16:creationId xmlns:a16="http://schemas.microsoft.com/office/drawing/2014/main" id="{59492F94-5C8F-4001-8AC8-16AE1FD3B650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7747794" y="4131469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22" name="Line 66">
            <a:extLst>
              <a:ext uri="{FF2B5EF4-FFF2-40B4-BE49-F238E27FC236}">
                <a16:creationId xmlns:a16="http://schemas.microsoft.com/office/drawing/2014/main" id="{EE49D15F-660F-480C-AD9B-0E20C670B7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13626" y="4070351"/>
            <a:ext cx="936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23" name="Line 67">
            <a:extLst>
              <a:ext uri="{FF2B5EF4-FFF2-40B4-BE49-F238E27FC236}">
                <a16:creationId xmlns:a16="http://schemas.microsoft.com/office/drawing/2014/main" id="{7A309794-3D48-4E0B-9D32-6FB446E6F937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5288" y="4116388"/>
            <a:ext cx="303212" cy="385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24" name="Line 68">
            <a:extLst>
              <a:ext uri="{FF2B5EF4-FFF2-40B4-BE49-F238E27FC236}">
                <a16:creationId xmlns:a16="http://schemas.microsoft.com/office/drawing/2014/main" id="{4DFB656E-207F-4C81-BD8A-36578FB09D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10625" y="4113213"/>
            <a:ext cx="27940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aphicFrame>
        <p:nvGraphicFramePr>
          <p:cNvPr id="8225" name="Object 69">
            <a:extLst>
              <a:ext uri="{FF2B5EF4-FFF2-40B4-BE49-F238E27FC236}">
                <a16:creationId xmlns:a16="http://schemas.microsoft.com/office/drawing/2014/main" id="{EA20422E-E02C-4901-A4F9-B4051ABB5E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88425" y="3665538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3" imgW="982811" imgH="1208363" progId="MS_ClipArt_Gallery.2">
                  <p:embed/>
                </p:oleObj>
              </mc:Choice>
              <mc:Fallback>
                <p:oleObj name="Clip" r:id="rId13" imgW="982811" imgH="1208363" progId="MS_ClipArt_Gallery.2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8425" y="3665538"/>
                        <a:ext cx="2032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6" name="Object 70">
            <a:extLst>
              <a:ext uri="{FF2B5EF4-FFF2-40B4-BE49-F238E27FC236}">
                <a16:creationId xmlns:a16="http://schemas.microsoft.com/office/drawing/2014/main" id="{46D61107-585F-4837-BE35-2A0766D8F5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51750" y="3746501"/>
          <a:ext cx="2032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5" imgW="982811" imgH="1208363" progId="MS_ClipArt_Gallery.2">
                  <p:embed/>
                </p:oleObj>
              </mc:Choice>
              <mc:Fallback>
                <p:oleObj name="Clip" r:id="rId15" imgW="982811" imgH="1208363" progId="MS_ClipArt_Gallery.2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0" y="3746501"/>
                        <a:ext cx="203200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27" name="Group 72">
            <a:extLst>
              <a:ext uri="{FF2B5EF4-FFF2-40B4-BE49-F238E27FC236}">
                <a16:creationId xmlns:a16="http://schemas.microsoft.com/office/drawing/2014/main" id="{B4CAB638-AEEE-42B4-8A33-E35552BD3B40}"/>
              </a:ext>
            </a:extLst>
          </p:cNvPr>
          <p:cNvGrpSpPr>
            <a:grpSpLocks/>
          </p:cNvGrpSpPr>
          <p:nvPr/>
        </p:nvGrpSpPr>
        <p:grpSpPr bwMode="auto">
          <a:xfrm>
            <a:off x="7999413" y="4943475"/>
            <a:ext cx="406400" cy="427038"/>
            <a:chOff x="2870" y="1518"/>
            <a:chExt cx="292" cy="320"/>
          </a:xfrm>
        </p:grpSpPr>
        <p:graphicFrame>
          <p:nvGraphicFramePr>
            <p:cNvPr id="8574" name="Object 73">
              <a:extLst>
                <a:ext uri="{FF2B5EF4-FFF2-40B4-BE49-F238E27FC236}">
                  <a16:creationId xmlns:a16="http://schemas.microsoft.com/office/drawing/2014/main" id="{23BA3EE9-E61B-4B08-AB4D-60C2ADA25E4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6" imgW="826829" imgH="840406" progId="MS_ClipArt_Gallery.2">
                    <p:embed/>
                  </p:oleObj>
                </mc:Choice>
                <mc:Fallback>
                  <p:oleObj name="Clip" r:id="rId16" imgW="826829" imgH="840406" progId="MS_ClipArt_Gallery.2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75" name="Object 74">
              <a:extLst>
                <a:ext uri="{FF2B5EF4-FFF2-40B4-BE49-F238E27FC236}">
                  <a16:creationId xmlns:a16="http://schemas.microsoft.com/office/drawing/2014/main" id="{6AE1C35F-10C2-47F1-A327-130047247B6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8" imgW="1268295" imgH="1199426" progId="MS_ClipArt_Gallery.2">
                    <p:embed/>
                  </p:oleObj>
                </mc:Choice>
                <mc:Fallback>
                  <p:oleObj name="Clip" r:id="rId18" imgW="1268295" imgH="1199426" progId="MS_ClipArt_Gallery.2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228" name="Group 75">
            <a:extLst>
              <a:ext uri="{FF2B5EF4-FFF2-40B4-BE49-F238E27FC236}">
                <a16:creationId xmlns:a16="http://schemas.microsoft.com/office/drawing/2014/main" id="{26D917BB-A9F0-40E1-B4C0-7FB0DFF8D651}"/>
              </a:ext>
            </a:extLst>
          </p:cNvPr>
          <p:cNvGrpSpPr>
            <a:grpSpLocks/>
          </p:cNvGrpSpPr>
          <p:nvPr/>
        </p:nvGrpSpPr>
        <p:grpSpPr bwMode="auto">
          <a:xfrm>
            <a:off x="8777288" y="4975225"/>
            <a:ext cx="406400" cy="427038"/>
            <a:chOff x="2870" y="1518"/>
            <a:chExt cx="292" cy="320"/>
          </a:xfrm>
        </p:grpSpPr>
        <p:graphicFrame>
          <p:nvGraphicFramePr>
            <p:cNvPr id="8572" name="Object 76">
              <a:extLst>
                <a:ext uri="{FF2B5EF4-FFF2-40B4-BE49-F238E27FC236}">
                  <a16:creationId xmlns:a16="http://schemas.microsoft.com/office/drawing/2014/main" id="{C744AA27-640C-41D1-B995-932F0EF4DB5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20" imgW="826829" imgH="840406" progId="MS_ClipArt_Gallery.2">
                    <p:embed/>
                  </p:oleObj>
                </mc:Choice>
                <mc:Fallback>
                  <p:oleObj name="Clip" r:id="rId20" imgW="826829" imgH="840406" progId="MS_ClipArt_Gallery.2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73" name="Object 77">
              <a:extLst>
                <a:ext uri="{FF2B5EF4-FFF2-40B4-BE49-F238E27FC236}">
                  <a16:creationId xmlns:a16="http://schemas.microsoft.com/office/drawing/2014/main" id="{BC7C8B83-C4B1-481B-B6B5-9C0B6BD97A8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21" imgW="1268295" imgH="1199426" progId="MS_ClipArt_Gallery.2">
                    <p:embed/>
                  </p:oleObj>
                </mc:Choice>
                <mc:Fallback>
                  <p:oleObj name="Clip" r:id="rId21" imgW="1268295" imgH="1199426" progId="MS_ClipArt_Gallery.2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229" name="Group 78">
            <a:extLst>
              <a:ext uri="{FF2B5EF4-FFF2-40B4-BE49-F238E27FC236}">
                <a16:creationId xmlns:a16="http://schemas.microsoft.com/office/drawing/2014/main" id="{24EA79C0-C23D-45E1-9729-CD16F8E260C4}"/>
              </a:ext>
            </a:extLst>
          </p:cNvPr>
          <p:cNvGrpSpPr>
            <a:grpSpLocks/>
          </p:cNvGrpSpPr>
          <p:nvPr/>
        </p:nvGrpSpPr>
        <p:grpSpPr bwMode="auto">
          <a:xfrm>
            <a:off x="8362951" y="4691064"/>
            <a:ext cx="379413" cy="376237"/>
            <a:chOff x="4733" y="2082"/>
            <a:chExt cx="272" cy="282"/>
          </a:xfrm>
        </p:grpSpPr>
        <p:graphicFrame>
          <p:nvGraphicFramePr>
            <p:cNvPr id="8570" name="Object 79">
              <a:extLst>
                <a:ext uri="{FF2B5EF4-FFF2-40B4-BE49-F238E27FC236}">
                  <a16:creationId xmlns:a16="http://schemas.microsoft.com/office/drawing/2014/main" id="{FF9F23A4-047D-4F88-90C7-FC14DAABE56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22" imgW="826829" imgH="840406" progId="MS_ClipArt_Gallery.2">
                    <p:embed/>
                  </p:oleObj>
                </mc:Choice>
                <mc:Fallback>
                  <p:oleObj name="Clip" r:id="rId22" imgW="826829" imgH="840406" progId="MS_ClipArt_Gallery.2">
                    <p:embed/>
                    <p:pic>
                      <p:nvPicPr>
                        <p:cNvPr id="0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3" y="2082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71" name="Rectangle 80">
              <a:extLst>
                <a:ext uri="{FF2B5EF4-FFF2-40B4-BE49-F238E27FC236}">
                  <a16:creationId xmlns:a16="http://schemas.microsoft.com/office/drawing/2014/main" id="{80BDA97B-2969-4FE6-A74F-6C25CF2EE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</p:grpSp>
      <p:sp>
        <p:nvSpPr>
          <p:cNvPr id="8230" name="Line 81">
            <a:extLst>
              <a:ext uri="{FF2B5EF4-FFF2-40B4-BE49-F238E27FC236}">
                <a16:creationId xmlns:a16="http://schemas.microsoft.com/office/drawing/2014/main" id="{9DB99F69-A770-4067-9673-C0D3E4BABF93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9338" y="4594225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8231" name="Group 82">
            <a:extLst>
              <a:ext uri="{FF2B5EF4-FFF2-40B4-BE49-F238E27FC236}">
                <a16:creationId xmlns:a16="http://schemas.microsoft.com/office/drawing/2014/main" id="{E98807E3-F76F-4CB0-9C23-D25D0CDC8763}"/>
              </a:ext>
            </a:extLst>
          </p:cNvPr>
          <p:cNvGrpSpPr>
            <a:grpSpLocks/>
          </p:cNvGrpSpPr>
          <p:nvPr/>
        </p:nvGrpSpPr>
        <p:grpSpPr bwMode="auto">
          <a:xfrm>
            <a:off x="9390063" y="4017964"/>
            <a:ext cx="207962" cy="409575"/>
            <a:chOff x="4180" y="783"/>
            <a:chExt cx="150" cy="307"/>
          </a:xfrm>
        </p:grpSpPr>
        <p:sp>
          <p:nvSpPr>
            <p:cNvPr id="8562" name="AutoShape 83">
              <a:extLst>
                <a:ext uri="{FF2B5EF4-FFF2-40B4-BE49-F238E27FC236}">
                  <a16:creationId xmlns:a16="http://schemas.microsoft.com/office/drawing/2014/main" id="{C80B34EA-8C44-4599-98A5-F764B893C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  <p:sp>
          <p:nvSpPr>
            <p:cNvPr id="8563" name="Rectangle 84">
              <a:extLst>
                <a:ext uri="{FF2B5EF4-FFF2-40B4-BE49-F238E27FC236}">
                  <a16:creationId xmlns:a16="http://schemas.microsoft.com/office/drawing/2014/main" id="{016341F6-F4A4-4417-BB16-D374798220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  <p:sp>
          <p:nvSpPr>
            <p:cNvPr id="8564" name="Rectangle 85">
              <a:extLst>
                <a:ext uri="{FF2B5EF4-FFF2-40B4-BE49-F238E27FC236}">
                  <a16:creationId xmlns:a16="http://schemas.microsoft.com/office/drawing/2014/main" id="{69CCA4E0-FE66-466C-BEF1-CA163BE69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  <p:sp>
          <p:nvSpPr>
            <p:cNvPr id="8565" name="AutoShape 86">
              <a:extLst>
                <a:ext uri="{FF2B5EF4-FFF2-40B4-BE49-F238E27FC236}">
                  <a16:creationId xmlns:a16="http://schemas.microsoft.com/office/drawing/2014/main" id="{86B81773-CF96-4655-8641-34D62CB34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  <p:sp>
          <p:nvSpPr>
            <p:cNvPr id="8566" name="Line 87">
              <a:extLst>
                <a:ext uri="{FF2B5EF4-FFF2-40B4-BE49-F238E27FC236}">
                  <a16:creationId xmlns:a16="http://schemas.microsoft.com/office/drawing/2014/main" id="{ECCACF74-3BCF-4F3C-B727-E95CFFCBA6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8567" name="Line 88">
              <a:extLst>
                <a:ext uri="{FF2B5EF4-FFF2-40B4-BE49-F238E27FC236}">
                  <a16:creationId xmlns:a16="http://schemas.microsoft.com/office/drawing/2014/main" id="{F358EF8F-19A1-47B1-87F2-548B3071B8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8568" name="Rectangle 89">
              <a:extLst>
                <a:ext uri="{FF2B5EF4-FFF2-40B4-BE49-F238E27FC236}">
                  <a16:creationId xmlns:a16="http://schemas.microsoft.com/office/drawing/2014/main" id="{220ECA20-34B5-4129-8347-C07BFCD2D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  <p:sp>
          <p:nvSpPr>
            <p:cNvPr id="8569" name="Rectangle 90">
              <a:extLst>
                <a:ext uri="{FF2B5EF4-FFF2-40B4-BE49-F238E27FC236}">
                  <a16:creationId xmlns:a16="http://schemas.microsoft.com/office/drawing/2014/main" id="{5A812A56-BA60-4C3C-BED0-7F467D0F6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8232" name="Group 91">
            <a:extLst>
              <a:ext uri="{FF2B5EF4-FFF2-40B4-BE49-F238E27FC236}">
                <a16:creationId xmlns:a16="http://schemas.microsoft.com/office/drawing/2014/main" id="{3912A041-C391-4BEB-8F00-1ACE3C082031}"/>
              </a:ext>
            </a:extLst>
          </p:cNvPr>
          <p:cNvGrpSpPr>
            <a:grpSpLocks/>
          </p:cNvGrpSpPr>
          <p:nvPr/>
        </p:nvGrpSpPr>
        <p:grpSpPr bwMode="auto">
          <a:xfrm>
            <a:off x="9377363" y="4462464"/>
            <a:ext cx="207962" cy="409575"/>
            <a:chOff x="4180" y="783"/>
            <a:chExt cx="150" cy="307"/>
          </a:xfrm>
        </p:grpSpPr>
        <p:sp>
          <p:nvSpPr>
            <p:cNvPr id="8554" name="AutoShape 92">
              <a:extLst>
                <a:ext uri="{FF2B5EF4-FFF2-40B4-BE49-F238E27FC236}">
                  <a16:creationId xmlns:a16="http://schemas.microsoft.com/office/drawing/2014/main" id="{9DC15065-AEED-4BAF-94B1-A64CFA199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  <p:sp>
          <p:nvSpPr>
            <p:cNvPr id="8555" name="Rectangle 93">
              <a:extLst>
                <a:ext uri="{FF2B5EF4-FFF2-40B4-BE49-F238E27FC236}">
                  <a16:creationId xmlns:a16="http://schemas.microsoft.com/office/drawing/2014/main" id="{22726877-5C62-4F81-84BD-4EC0FEA14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  <p:sp>
          <p:nvSpPr>
            <p:cNvPr id="8556" name="Rectangle 94">
              <a:extLst>
                <a:ext uri="{FF2B5EF4-FFF2-40B4-BE49-F238E27FC236}">
                  <a16:creationId xmlns:a16="http://schemas.microsoft.com/office/drawing/2014/main" id="{4AB6AB7E-5912-4ED2-AD03-554C8CBCF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  <p:sp>
          <p:nvSpPr>
            <p:cNvPr id="8557" name="AutoShape 95">
              <a:extLst>
                <a:ext uri="{FF2B5EF4-FFF2-40B4-BE49-F238E27FC236}">
                  <a16:creationId xmlns:a16="http://schemas.microsoft.com/office/drawing/2014/main" id="{EECCE3CA-163D-4CA2-B687-2CAF0ABCB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  <p:sp>
          <p:nvSpPr>
            <p:cNvPr id="8558" name="Line 96">
              <a:extLst>
                <a:ext uri="{FF2B5EF4-FFF2-40B4-BE49-F238E27FC236}">
                  <a16:creationId xmlns:a16="http://schemas.microsoft.com/office/drawing/2014/main" id="{9807F72D-9416-490F-9448-A3FF73B134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8559" name="Line 97">
              <a:extLst>
                <a:ext uri="{FF2B5EF4-FFF2-40B4-BE49-F238E27FC236}">
                  <a16:creationId xmlns:a16="http://schemas.microsoft.com/office/drawing/2014/main" id="{657D4A1E-508D-4836-B05F-45D2EE6DEA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8560" name="Rectangle 98">
              <a:extLst>
                <a:ext uri="{FF2B5EF4-FFF2-40B4-BE49-F238E27FC236}">
                  <a16:creationId xmlns:a16="http://schemas.microsoft.com/office/drawing/2014/main" id="{729F20F2-215D-4ACE-A611-A7EE70128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  <p:sp>
          <p:nvSpPr>
            <p:cNvPr id="8561" name="Rectangle 99">
              <a:extLst>
                <a:ext uri="{FF2B5EF4-FFF2-40B4-BE49-F238E27FC236}">
                  <a16:creationId xmlns:a16="http://schemas.microsoft.com/office/drawing/2014/main" id="{73C56112-13E2-42B6-96AD-95C3F826D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</p:grpSp>
      <p:sp>
        <p:nvSpPr>
          <p:cNvPr id="8233" name="Line 100">
            <a:extLst>
              <a:ext uri="{FF2B5EF4-FFF2-40B4-BE49-F238E27FC236}">
                <a16:creationId xmlns:a16="http://schemas.microsoft.com/office/drawing/2014/main" id="{8CB149D1-EB16-4264-B154-047662691AD5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9003506" y="4391819"/>
            <a:ext cx="611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34" name="Line 101">
            <a:extLst>
              <a:ext uri="{FF2B5EF4-FFF2-40B4-BE49-F238E27FC236}">
                <a16:creationId xmlns:a16="http://schemas.microsoft.com/office/drawing/2014/main" id="{108A8D57-5977-4E68-B9D9-7F24B67C03EF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9357519" y="4644231"/>
            <a:ext cx="0" cy="103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35" name="Line 102">
            <a:extLst>
              <a:ext uri="{FF2B5EF4-FFF2-40B4-BE49-F238E27FC236}">
                <a16:creationId xmlns:a16="http://schemas.microsoft.com/office/drawing/2014/main" id="{92F10024-40E8-4AFD-971C-A3774338B42C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9347200" y="4175125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36" name="Line 103">
            <a:extLst>
              <a:ext uri="{FF2B5EF4-FFF2-40B4-BE49-F238E27FC236}">
                <a16:creationId xmlns:a16="http://schemas.microsoft.com/office/drawing/2014/main" id="{658BB140-327E-4677-9DB3-118DC2CAE8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26400" y="2316163"/>
            <a:ext cx="458788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37" name="Line 104">
            <a:extLst>
              <a:ext uri="{FF2B5EF4-FFF2-40B4-BE49-F238E27FC236}">
                <a16:creationId xmlns:a16="http://schemas.microsoft.com/office/drawing/2014/main" id="{3A060AE8-D8F1-4C41-A0C6-088220BDB987}"/>
              </a:ext>
            </a:extLst>
          </p:cNvPr>
          <p:cNvSpPr>
            <a:spLocks noChangeShapeType="1"/>
          </p:cNvSpPr>
          <p:nvPr/>
        </p:nvSpPr>
        <p:spPr bwMode="auto">
          <a:xfrm>
            <a:off x="8961439" y="2300288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38" name="Line 105">
            <a:extLst>
              <a:ext uri="{FF2B5EF4-FFF2-40B4-BE49-F238E27FC236}">
                <a16:creationId xmlns:a16="http://schemas.microsoft.com/office/drawing/2014/main" id="{09153832-8B69-4669-8D3C-D42582C413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480550" y="2636839"/>
            <a:ext cx="241300" cy="681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39" name="Line 106">
            <a:extLst>
              <a:ext uri="{FF2B5EF4-FFF2-40B4-BE49-F238E27FC236}">
                <a16:creationId xmlns:a16="http://schemas.microsoft.com/office/drawing/2014/main" id="{D68BA15D-39D3-4F70-B48D-D6C53646D5D6}"/>
              </a:ext>
            </a:extLst>
          </p:cNvPr>
          <p:cNvSpPr>
            <a:spLocks noChangeShapeType="1"/>
          </p:cNvSpPr>
          <p:nvPr/>
        </p:nvSpPr>
        <p:spPr bwMode="auto">
          <a:xfrm>
            <a:off x="8710613" y="24130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40" name="Line 107">
            <a:extLst>
              <a:ext uri="{FF2B5EF4-FFF2-40B4-BE49-F238E27FC236}">
                <a16:creationId xmlns:a16="http://schemas.microsoft.com/office/drawing/2014/main" id="{535AC971-DD1D-4563-8942-075F2A93560F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6014" y="3060700"/>
            <a:ext cx="534987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41" name="Line 108">
            <a:extLst>
              <a:ext uri="{FF2B5EF4-FFF2-40B4-BE49-F238E27FC236}">
                <a16:creationId xmlns:a16="http://schemas.microsoft.com/office/drawing/2014/main" id="{F672EABA-BF36-4000-86E1-EF20587F2C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96388" y="3525838"/>
            <a:ext cx="26670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42" name="Line 109">
            <a:extLst>
              <a:ext uri="{FF2B5EF4-FFF2-40B4-BE49-F238E27FC236}">
                <a16:creationId xmlns:a16="http://schemas.microsoft.com/office/drawing/2014/main" id="{2673948F-08B7-4BF2-8DDE-C17B8B8BD3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69375" y="2605089"/>
            <a:ext cx="560388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43" name="Line 110">
            <a:extLst>
              <a:ext uri="{FF2B5EF4-FFF2-40B4-BE49-F238E27FC236}">
                <a16:creationId xmlns:a16="http://schemas.microsoft.com/office/drawing/2014/main" id="{0943F084-F61D-40D0-8A94-610575F797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8900" y="2044700"/>
            <a:ext cx="350838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44" name="Line 111">
            <a:extLst>
              <a:ext uri="{FF2B5EF4-FFF2-40B4-BE49-F238E27FC236}">
                <a16:creationId xmlns:a16="http://schemas.microsoft.com/office/drawing/2014/main" id="{5E4D8523-901C-488C-91ED-7A65D7BDD3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696451" y="2220913"/>
            <a:ext cx="201613" cy="17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8245" name="Group 112">
            <a:extLst>
              <a:ext uri="{FF2B5EF4-FFF2-40B4-BE49-F238E27FC236}">
                <a16:creationId xmlns:a16="http://schemas.microsoft.com/office/drawing/2014/main" id="{3F3EC7D9-1826-45F0-8967-0187C4AC5633}"/>
              </a:ext>
            </a:extLst>
          </p:cNvPr>
          <p:cNvGrpSpPr>
            <a:grpSpLocks/>
          </p:cNvGrpSpPr>
          <p:nvPr/>
        </p:nvGrpSpPr>
        <p:grpSpPr bwMode="auto">
          <a:xfrm>
            <a:off x="7507288" y="2413001"/>
            <a:ext cx="501650" cy="233363"/>
            <a:chOff x="3600" y="219"/>
            <a:chExt cx="360" cy="175"/>
          </a:xfrm>
        </p:grpSpPr>
        <p:sp>
          <p:nvSpPr>
            <p:cNvPr id="8541" name="Oval 113">
              <a:extLst>
                <a:ext uri="{FF2B5EF4-FFF2-40B4-BE49-F238E27FC236}">
                  <a16:creationId xmlns:a16="http://schemas.microsoft.com/office/drawing/2014/main" id="{D391F109-9064-4619-A368-1FDDA52A6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  <p:sp>
          <p:nvSpPr>
            <p:cNvPr id="8542" name="Line 114">
              <a:extLst>
                <a:ext uri="{FF2B5EF4-FFF2-40B4-BE49-F238E27FC236}">
                  <a16:creationId xmlns:a16="http://schemas.microsoft.com/office/drawing/2014/main" id="{74902594-C04B-47DA-B906-8256E4DB09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8543" name="Line 115">
              <a:extLst>
                <a:ext uri="{FF2B5EF4-FFF2-40B4-BE49-F238E27FC236}">
                  <a16:creationId xmlns:a16="http://schemas.microsoft.com/office/drawing/2014/main" id="{E8D2B2A1-9A37-47A6-A088-F0B85AFB6E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8544" name="Rectangle 116">
              <a:extLst>
                <a:ext uri="{FF2B5EF4-FFF2-40B4-BE49-F238E27FC236}">
                  <a16:creationId xmlns:a16="http://schemas.microsoft.com/office/drawing/2014/main" id="{F80DDA87-868B-4CD8-A418-567DEBF13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anose="02020603050405020304" pitchFamily="18" charset="0"/>
              </a:endParaRPr>
            </a:p>
          </p:txBody>
        </p:sp>
        <p:sp>
          <p:nvSpPr>
            <p:cNvPr id="8545" name="Oval 117">
              <a:extLst>
                <a:ext uri="{FF2B5EF4-FFF2-40B4-BE49-F238E27FC236}">
                  <a16:creationId xmlns:a16="http://schemas.microsoft.com/office/drawing/2014/main" id="{60E3C0FD-99DD-4639-B713-5C4B7FB56E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  <p:grpSp>
          <p:nvGrpSpPr>
            <p:cNvPr id="8546" name="Group 118">
              <a:extLst>
                <a:ext uri="{FF2B5EF4-FFF2-40B4-BE49-F238E27FC236}">
                  <a16:creationId xmlns:a16="http://schemas.microsoft.com/office/drawing/2014/main" id="{0597B914-DF40-46CE-A53F-FD71E0E12D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551" name="Line 119">
                <a:extLst>
                  <a:ext uri="{FF2B5EF4-FFF2-40B4-BE49-F238E27FC236}">
                    <a16:creationId xmlns:a16="http://schemas.microsoft.com/office/drawing/2014/main" id="{6B3C2201-4655-432F-90E3-3599B13735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552" name="Line 120">
                <a:extLst>
                  <a:ext uri="{FF2B5EF4-FFF2-40B4-BE49-F238E27FC236}">
                    <a16:creationId xmlns:a16="http://schemas.microsoft.com/office/drawing/2014/main" id="{8A912ACF-C5BE-4862-89B5-62D3EBB2DE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553" name="Line 121">
                <a:extLst>
                  <a:ext uri="{FF2B5EF4-FFF2-40B4-BE49-F238E27FC236}">
                    <a16:creationId xmlns:a16="http://schemas.microsoft.com/office/drawing/2014/main" id="{97ADFB28-D76F-4361-9F6E-97B92E67A7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8547" name="Group 122">
              <a:extLst>
                <a:ext uri="{FF2B5EF4-FFF2-40B4-BE49-F238E27FC236}">
                  <a16:creationId xmlns:a16="http://schemas.microsoft.com/office/drawing/2014/main" id="{A3216C9D-8A28-4066-ADD5-FA66E99CF7E6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548" name="Line 123">
                <a:extLst>
                  <a:ext uri="{FF2B5EF4-FFF2-40B4-BE49-F238E27FC236}">
                    <a16:creationId xmlns:a16="http://schemas.microsoft.com/office/drawing/2014/main" id="{0678B6FA-497A-45E8-BCB2-5CF6322EFB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549" name="Line 124">
                <a:extLst>
                  <a:ext uri="{FF2B5EF4-FFF2-40B4-BE49-F238E27FC236}">
                    <a16:creationId xmlns:a16="http://schemas.microsoft.com/office/drawing/2014/main" id="{D6196A6F-546A-4636-958E-46BCAE0C89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550" name="Line 125">
                <a:extLst>
                  <a:ext uri="{FF2B5EF4-FFF2-40B4-BE49-F238E27FC236}">
                    <a16:creationId xmlns:a16="http://schemas.microsoft.com/office/drawing/2014/main" id="{90024DEA-8BEE-4CD5-B381-ABB3603DB4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</p:grpSp>
      <p:grpSp>
        <p:nvGrpSpPr>
          <p:cNvPr id="8246" name="Group 126">
            <a:extLst>
              <a:ext uri="{FF2B5EF4-FFF2-40B4-BE49-F238E27FC236}">
                <a16:creationId xmlns:a16="http://schemas.microsoft.com/office/drawing/2014/main" id="{045FC87E-79C5-4F3B-B1FD-1437F8BF590B}"/>
              </a:ext>
            </a:extLst>
          </p:cNvPr>
          <p:cNvGrpSpPr>
            <a:grpSpLocks/>
          </p:cNvGrpSpPr>
          <p:nvPr/>
        </p:nvGrpSpPr>
        <p:grpSpPr bwMode="auto">
          <a:xfrm>
            <a:off x="8459788" y="2184401"/>
            <a:ext cx="501650" cy="233363"/>
            <a:chOff x="3600" y="219"/>
            <a:chExt cx="360" cy="175"/>
          </a:xfrm>
        </p:grpSpPr>
        <p:sp>
          <p:nvSpPr>
            <p:cNvPr id="8528" name="Oval 127">
              <a:extLst>
                <a:ext uri="{FF2B5EF4-FFF2-40B4-BE49-F238E27FC236}">
                  <a16:creationId xmlns:a16="http://schemas.microsoft.com/office/drawing/2014/main" id="{46083437-E84A-451C-AD03-EB6B884D9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  <p:sp>
          <p:nvSpPr>
            <p:cNvPr id="8529" name="Line 128">
              <a:extLst>
                <a:ext uri="{FF2B5EF4-FFF2-40B4-BE49-F238E27FC236}">
                  <a16:creationId xmlns:a16="http://schemas.microsoft.com/office/drawing/2014/main" id="{F0055981-A82B-4F3F-9F84-7A72EB799D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8530" name="Line 129">
              <a:extLst>
                <a:ext uri="{FF2B5EF4-FFF2-40B4-BE49-F238E27FC236}">
                  <a16:creationId xmlns:a16="http://schemas.microsoft.com/office/drawing/2014/main" id="{A2904E3F-A10F-4C64-952C-5CE56B7CA0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8531" name="Rectangle 130">
              <a:extLst>
                <a:ext uri="{FF2B5EF4-FFF2-40B4-BE49-F238E27FC236}">
                  <a16:creationId xmlns:a16="http://schemas.microsoft.com/office/drawing/2014/main" id="{41A0868B-A8CD-461C-B2FA-05D174C71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anose="02020603050405020304" pitchFamily="18" charset="0"/>
              </a:endParaRPr>
            </a:p>
          </p:txBody>
        </p:sp>
        <p:sp>
          <p:nvSpPr>
            <p:cNvPr id="8532" name="Oval 131">
              <a:extLst>
                <a:ext uri="{FF2B5EF4-FFF2-40B4-BE49-F238E27FC236}">
                  <a16:creationId xmlns:a16="http://schemas.microsoft.com/office/drawing/2014/main" id="{C7111F58-B77B-4591-82FB-FE451F845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  <p:grpSp>
          <p:nvGrpSpPr>
            <p:cNvPr id="8533" name="Group 132">
              <a:extLst>
                <a:ext uri="{FF2B5EF4-FFF2-40B4-BE49-F238E27FC236}">
                  <a16:creationId xmlns:a16="http://schemas.microsoft.com/office/drawing/2014/main" id="{7D05E013-2270-4B6C-A485-6EC4479961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538" name="Line 133">
                <a:extLst>
                  <a:ext uri="{FF2B5EF4-FFF2-40B4-BE49-F238E27FC236}">
                    <a16:creationId xmlns:a16="http://schemas.microsoft.com/office/drawing/2014/main" id="{8031E859-6B32-412B-B5BD-E65AE4DC23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539" name="Line 134">
                <a:extLst>
                  <a:ext uri="{FF2B5EF4-FFF2-40B4-BE49-F238E27FC236}">
                    <a16:creationId xmlns:a16="http://schemas.microsoft.com/office/drawing/2014/main" id="{41899218-360F-4B40-9388-0FBB006611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540" name="Line 135">
                <a:extLst>
                  <a:ext uri="{FF2B5EF4-FFF2-40B4-BE49-F238E27FC236}">
                    <a16:creationId xmlns:a16="http://schemas.microsoft.com/office/drawing/2014/main" id="{B934CFDE-FA0B-47F8-AFB6-2051732511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8534" name="Group 136">
              <a:extLst>
                <a:ext uri="{FF2B5EF4-FFF2-40B4-BE49-F238E27FC236}">
                  <a16:creationId xmlns:a16="http://schemas.microsoft.com/office/drawing/2014/main" id="{7131DECE-1A1C-448E-A493-223CC5422A93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535" name="Line 137">
                <a:extLst>
                  <a:ext uri="{FF2B5EF4-FFF2-40B4-BE49-F238E27FC236}">
                    <a16:creationId xmlns:a16="http://schemas.microsoft.com/office/drawing/2014/main" id="{CC6BC375-D251-4EDA-8D77-6627F4DD5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536" name="Line 138">
                <a:extLst>
                  <a:ext uri="{FF2B5EF4-FFF2-40B4-BE49-F238E27FC236}">
                    <a16:creationId xmlns:a16="http://schemas.microsoft.com/office/drawing/2014/main" id="{7E379BE4-EE87-43C8-8884-572BC34FC0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537" name="Line 139">
                <a:extLst>
                  <a:ext uri="{FF2B5EF4-FFF2-40B4-BE49-F238E27FC236}">
                    <a16:creationId xmlns:a16="http://schemas.microsoft.com/office/drawing/2014/main" id="{DED176E1-AE36-404E-B770-66B91C57D7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</p:grpSp>
      <p:grpSp>
        <p:nvGrpSpPr>
          <p:cNvPr id="8247" name="Group 140">
            <a:extLst>
              <a:ext uri="{FF2B5EF4-FFF2-40B4-BE49-F238E27FC236}">
                <a16:creationId xmlns:a16="http://schemas.microsoft.com/office/drawing/2014/main" id="{9A45FBC9-822D-4577-BB79-F2C06889D339}"/>
              </a:ext>
            </a:extLst>
          </p:cNvPr>
          <p:cNvGrpSpPr>
            <a:grpSpLocks/>
          </p:cNvGrpSpPr>
          <p:nvPr/>
        </p:nvGrpSpPr>
        <p:grpSpPr bwMode="auto">
          <a:xfrm>
            <a:off x="8477250" y="2841626"/>
            <a:ext cx="501650" cy="233363"/>
            <a:chOff x="3600" y="219"/>
            <a:chExt cx="360" cy="175"/>
          </a:xfrm>
        </p:grpSpPr>
        <p:sp>
          <p:nvSpPr>
            <p:cNvPr id="8515" name="Oval 141">
              <a:extLst>
                <a:ext uri="{FF2B5EF4-FFF2-40B4-BE49-F238E27FC236}">
                  <a16:creationId xmlns:a16="http://schemas.microsoft.com/office/drawing/2014/main" id="{E83A9625-A951-44F0-86D2-48F34618E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  <p:sp>
          <p:nvSpPr>
            <p:cNvPr id="8516" name="Line 142">
              <a:extLst>
                <a:ext uri="{FF2B5EF4-FFF2-40B4-BE49-F238E27FC236}">
                  <a16:creationId xmlns:a16="http://schemas.microsoft.com/office/drawing/2014/main" id="{561CB034-D326-400F-B6DB-41FE6AEBAF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8517" name="Line 143">
              <a:extLst>
                <a:ext uri="{FF2B5EF4-FFF2-40B4-BE49-F238E27FC236}">
                  <a16:creationId xmlns:a16="http://schemas.microsoft.com/office/drawing/2014/main" id="{9C9208EF-EC56-4163-AE9C-4257207E2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8518" name="Rectangle 144">
              <a:extLst>
                <a:ext uri="{FF2B5EF4-FFF2-40B4-BE49-F238E27FC236}">
                  <a16:creationId xmlns:a16="http://schemas.microsoft.com/office/drawing/2014/main" id="{956BC5FC-7D48-417A-A4FA-68DDFFDCD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anose="02020603050405020304" pitchFamily="18" charset="0"/>
              </a:endParaRPr>
            </a:p>
          </p:txBody>
        </p:sp>
        <p:sp>
          <p:nvSpPr>
            <p:cNvPr id="8519" name="Oval 145">
              <a:extLst>
                <a:ext uri="{FF2B5EF4-FFF2-40B4-BE49-F238E27FC236}">
                  <a16:creationId xmlns:a16="http://schemas.microsoft.com/office/drawing/2014/main" id="{1B4EAF7E-601F-4BD3-B3AE-5A815E6F7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  <p:grpSp>
          <p:nvGrpSpPr>
            <p:cNvPr id="8520" name="Group 146">
              <a:extLst>
                <a:ext uri="{FF2B5EF4-FFF2-40B4-BE49-F238E27FC236}">
                  <a16:creationId xmlns:a16="http://schemas.microsoft.com/office/drawing/2014/main" id="{4C05B13A-04C2-4271-BFA0-AA468A564E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525" name="Line 147">
                <a:extLst>
                  <a:ext uri="{FF2B5EF4-FFF2-40B4-BE49-F238E27FC236}">
                    <a16:creationId xmlns:a16="http://schemas.microsoft.com/office/drawing/2014/main" id="{3F78FDD9-F283-4F97-8F87-98711B3509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526" name="Line 148">
                <a:extLst>
                  <a:ext uri="{FF2B5EF4-FFF2-40B4-BE49-F238E27FC236}">
                    <a16:creationId xmlns:a16="http://schemas.microsoft.com/office/drawing/2014/main" id="{09629FC4-A343-48D8-BE55-3E233C6746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527" name="Line 149">
                <a:extLst>
                  <a:ext uri="{FF2B5EF4-FFF2-40B4-BE49-F238E27FC236}">
                    <a16:creationId xmlns:a16="http://schemas.microsoft.com/office/drawing/2014/main" id="{DC399420-54DC-440C-9DFF-94972801E4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8521" name="Group 150">
              <a:extLst>
                <a:ext uri="{FF2B5EF4-FFF2-40B4-BE49-F238E27FC236}">
                  <a16:creationId xmlns:a16="http://schemas.microsoft.com/office/drawing/2014/main" id="{FB0B6852-86F7-40B1-BFC3-2D5CFCCB65C9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522" name="Line 151">
                <a:extLst>
                  <a:ext uri="{FF2B5EF4-FFF2-40B4-BE49-F238E27FC236}">
                    <a16:creationId xmlns:a16="http://schemas.microsoft.com/office/drawing/2014/main" id="{2717A983-0B85-411D-8279-6B268C5672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523" name="Line 152">
                <a:extLst>
                  <a:ext uri="{FF2B5EF4-FFF2-40B4-BE49-F238E27FC236}">
                    <a16:creationId xmlns:a16="http://schemas.microsoft.com/office/drawing/2014/main" id="{8BA5D21C-644C-44C2-9718-C83A45A043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524" name="Line 153">
                <a:extLst>
                  <a:ext uri="{FF2B5EF4-FFF2-40B4-BE49-F238E27FC236}">
                    <a16:creationId xmlns:a16="http://schemas.microsoft.com/office/drawing/2014/main" id="{F3E940EC-EB43-49D1-AA94-893BA3C552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</p:grpSp>
      <p:grpSp>
        <p:nvGrpSpPr>
          <p:cNvPr id="8248" name="Group 154">
            <a:extLst>
              <a:ext uri="{FF2B5EF4-FFF2-40B4-BE49-F238E27FC236}">
                <a16:creationId xmlns:a16="http://schemas.microsoft.com/office/drawing/2014/main" id="{C9985528-99B4-4B1F-A170-482A2DCC0CB4}"/>
              </a:ext>
            </a:extLst>
          </p:cNvPr>
          <p:cNvGrpSpPr>
            <a:grpSpLocks/>
          </p:cNvGrpSpPr>
          <p:nvPr/>
        </p:nvGrpSpPr>
        <p:grpSpPr bwMode="auto">
          <a:xfrm>
            <a:off x="9447213" y="2392363"/>
            <a:ext cx="500062" cy="233362"/>
            <a:chOff x="3600" y="219"/>
            <a:chExt cx="360" cy="175"/>
          </a:xfrm>
        </p:grpSpPr>
        <p:sp>
          <p:nvSpPr>
            <p:cNvPr id="8502" name="Oval 155">
              <a:extLst>
                <a:ext uri="{FF2B5EF4-FFF2-40B4-BE49-F238E27FC236}">
                  <a16:creationId xmlns:a16="http://schemas.microsoft.com/office/drawing/2014/main" id="{071EE5FF-915E-469A-A0CE-02AA449D7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  <p:sp>
          <p:nvSpPr>
            <p:cNvPr id="8503" name="Line 156">
              <a:extLst>
                <a:ext uri="{FF2B5EF4-FFF2-40B4-BE49-F238E27FC236}">
                  <a16:creationId xmlns:a16="http://schemas.microsoft.com/office/drawing/2014/main" id="{CCA238FF-9364-42D7-BDEC-35EE50FECF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8504" name="Line 157">
              <a:extLst>
                <a:ext uri="{FF2B5EF4-FFF2-40B4-BE49-F238E27FC236}">
                  <a16:creationId xmlns:a16="http://schemas.microsoft.com/office/drawing/2014/main" id="{16808A47-4ECF-426E-824E-C827FB5BED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8505" name="Rectangle 158">
              <a:extLst>
                <a:ext uri="{FF2B5EF4-FFF2-40B4-BE49-F238E27FC236}">
                  <a16:creationId xmlns:a16="http://schemas.microsoft.com/office/drawing/2014/main" id="{633A7526-FC4D-4C3E-8E0C-3AA901296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anose="02020603050405020304" pitchFamily="18" charset="0"/>
              </a:endParaRPr>
            </a:p>
          </p:txBody>
        </p:sp>
        <p:sp>
          <p:nvSpPr>
            <p:cNvPr id="8506" name="Oval 159">
              <a:extLst>
                <a:ext uri="{FF2B5EF4-FFF2-40B4-BE49-F238E27FC236}">
                  <a16:creationId xmlns:a16="http://schemas.microsoft.com/office/drawing/2014/main" id="{B84D4267-3671-4F6D-957A-46B5E0868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  <p:grpSp>
          <p:nvGrpSpPr>
            <p:cNvPr id="8507" name="Group 160">
              <a:extLst>
                <a:ext uri="{FF2B5EF4-FFF2-40B4-BE49-F238E27FC236}">
                  <a16:creationId xmlns:a16="http://schemas.microsoft.com/office/drawing/2014/main" id="{D3CC1340-F254-4F5D-85B3-BC920BC06B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512" name="Line 161">
                <a:extLst>
                  <a:ext uri="{FF2B5EF4-FFF2-40B4-BE49-F238E27FC236}">
                    <a16:creationId xmlns:a16="http://schemas.microsoft.com/office/drawing/2014/main" id="{B8322DDC-5343-43A5-BF0C-1DBB65A0C1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513" name="Line 162">
                <a:extLst>
                  <a:ext uri="{FF2B5EF4-FFF2-40B4-BE49-F238E27FC236}">
                    <a16:creationId xmlns:a16="http://schemas.microsoft.com/office/drawing/2014/main" id="{ADCEA7A4-2610-4533-88CA-2576A7D4D3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514" name="Line 163">
                <a:extLst>
                  <a:ext uri="{FF2B5EF4-FFF2-40B4-BE49-F238E27FC236}">
                    <a16:creationId xmlns:a16="http://schemas.microsoft.com/office/drawing/2014/main" id="{0E8D5762-720A-4C6D-9E59-F793CED926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8508" name="Group 164">
              <a:extLst>
                <a:ext uri="{FF2B5EF4-FFF2-40B4-BE49-F238E27FC236}">
                  <a16:creationId xmlns:a16="http://schemas.microsoft.com/office/drawing/2014/main" id="{94100390-2FCB-4F3F-9B8C-E27D1AA05112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509" name="Line 165">
                <a:extLst>
                  <a:ext uri="{FF2B5EF4-FFF2-40B4-BE49-F238E27FC236}">
                    <a16:creationId xmlns:a16="http://schemas.microsoft.com/office/drawing/2014/main" id="{5CE1E837-928B-490F-837C-B83417D664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510" name="Line 166">
                <a:extLst>
                  <a:ext uri="{FF2B5EF4-FFF2-40B4-BE49-F238E27FC236}">
                    <a16:creationId xmlns:a16="http://schemas.microsoft.com/office/drawing/2014/main" id="{1095F7D7-CF41-476E-B672-C6620B748D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511" name="Line 167">
                <a:extLst>
                  <a:ext uri="{FF2B5EF4-FFF2-40B4-BE49-F238E27FC236}">
                    <a16:creationId xmlns:a16="http://schemas.microsoft.com/office/drawing/2014/main" id="{A9FA977D-C542-4BBA-92DF-01B23A5D1D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</p:grpSp>
      <p:grpSp>
        <p:nvGrpSpPr>
          <p:cNvPr id="8249" name="Group 168">
            <a:extLst>
              <a:ext uri="{FF2B5EF4-FFF2-40B4-BE49-F238E27FC236}">
                <a16:creationId xmlns:a16="http://schemas.microsoft.com/office/drawing/2014/main" id="{F00888E6-9448-446D-A107-62A7CF0CA7E4}"/>
              </a:ext>
            </a:extLst>
          </p:cNvPr>
          <p:cNvGrpSpPr>
            <a:grpSpLocks/>
          </p:cNvGrpSpPr>
          <p:nvPr/>
        </p:nvGrpSpPr>
        <p:grpSpPr bwMode="auto">
          <a:xfrm>
            <a:off x="9253538" y="3289301"/>
            <a:ext cx="501650" cy="233363"/>
            <a:chOff x="3600" y="219"/>
            <a:chExt cx="360" cy="175"/>
          </a:xfrm>
        </p:grpSpPr>
        <p:sp>
          <p:nvSpPr>
            <p:cNvPr id="8489" name="Oval 169">
              <a:extLst>
                <a:ext uri="{FF2B5EF4-FFF2-40B4-BE49-F238E27FC236}">
                  <a16:creationId xmlns:a16="http://schemas.microsoft.com/office/drawing/2014/main" id="{5FC6F2A0-C661-4529-AAF4-617AD748C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  <p:sp>
          <p:nvSpPr>
            <p:cNvPr id="8490" name="Line 170">
              <a:extLst>
                <a:ext uri="{FF2B5EF4-FFF2-40B4-BE49-F238E27FC236}">
                  <a16:creationId xmlns:a16="http://schemas.microsoft.com/office/drawing/2014/main" id="{B0D6C182-EF50-4100-9097-6600970EB0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8491" name="Line 171">
              <a:extLst>
                <a:ext uri="{FF2B5EF4-FFF2-40B4-BE49-F238E27FC236}">
                  <a16:creationId xmlns:a16="http://schemas.microsoft.com/office/drawing/2014/main" id="{0E5BD3DD-2E27-4CE2-AB16-16AF122B3C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8492" name="Rectangle 172">
              <a:extLst>
                <a:ext uri="{FF2B5EF4-FFF2-40B4-BE49-F238E27FC236}">
                  <a16:creationId xmlns:a16="http://schemas.microsoft.com/office/drawing/2014/main" id="{9CA73287-ACC4-4FB1-876D-8AF18D8F2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anose="02020603050405020304" pitchFamily="18" charset="0"/>
              </a:endParaRPr>
            </a:p>
          </p:txBody>
        </p:sp>
        <p:sp>
          <p:nvSpPr>
            <p:cNvPr id="8493" name="Oval 173">
              <a:extLst>
                <a:ext uri="{FF2B5EF4-FFF2-40B4-BE49-F238E27FC236}">
                  <a16:creationId xmlns:a16="http://schemas.microsoft.com/office/drawing/2014/main" id="{4C8B82E7-4E9D-4E30-A17A-EB9E656CB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  <p:grpSp>
          <p:nvGrpSpPr>
            <p:cNvPr id="8494" name="Group 174">
              <a:extLst>
                <a:ext uri="{FF2B5EF4-FFF2-40B4-BE49-F238E27FC236}">
                  <a16:creationId xmlns:a16="http://schemas.microsoft.com/office/drawing/2014/main" id="{A840BE74-ACF4-4C48-B62D-CB41432284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499" name="Line 175">
                <a:extLst>
                  <a:ext uri="{FF2B5EF4-FFF2-40B4-BE49-F238E27FC236}">
                    <a16:creationId xmlns:a16="http://schemas.microsoft.com/office/drawing/2014/main" id="{8372EC50-E3FF-4802-98F8-9CC6CF79B8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500" name="Line 176">
                <a:extLst>
                  <a:ext uri="{FF2B5EF4-FFF2-40B4-BE49-F238E27FC236}">
                    <a16:creationId xmlns:a16="http://schemas.microsoft.com/office/drawing/2014/main" id="{A2166836-0D0C-4337-9A8F-B697AA8401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501" name="Line 177">
                <a:extLst>
                  <a:ext uri="{FF2B5EF4-FFF2-40B4-BE49-F238E27FC236}">
                    <a16:creationId xmlns:a16="http://schemas.microsoft.com/office/drawing/2014/main" id="{B221E513-2077-4EF8-A39F-EF68A3EB5C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8495" name="Group 178">
              <a:extLst>
                <a:ext uri="{FF2B5EF4-FFF2-40B4-BE49-F238E27FC236}">
                  <a16:creationId xmlns:a16="http://schemas.microsoft.com/office/drawing/2014/main" id="{F6123D45-BE74-4EA5-BEFC-1D6D663C392E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496" name="Line 179">
                <a:extLst>
                  <a:ext uri="{FF2B5EF4-FFF2-40B4-BE49-F238E27FC236}">
                    <a16:creationId xmlns:a16="http://schemas.microsoft.com/office/drawing/2014/main" id="{C193D5AC-2055-4A44-81C4-B2F5C02E4F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497" name="Line 180">
                <a:extLst>
                  <a:ext uri="{FF2B5EF4-FFF2-40B4-BE49-F238E27FC236}">
                    <a16:creationId xmlns:a16="http://schemas.microsoft.com/office/drawing/2014/main" id="{A11DCA22-3822-4C30-9832-88BCB2F95F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498" name="Line 181">
                <a:extLst>
                  <a:ext uri="{FF2B5EF4-FFF2-40B4-BE49-F238E27FC236}">
                    <a16:creationId xmlns:a16="http://schemas.microsoft.com/office/drawing/2014/main" id="{807324D7-66F8-451F-A2BB-EA5B32102C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</p:grpSp>
      <p:grpSp>
        <p:nvGrpSpPr>
          <p:cNvPr id="8250" name="Group 182">
            <a:extLst>
              <a:ext uri="{FF2B5EF4-FFF2-40B4-BE49-F238E27FC236}">
                <a16:creationId xmlns:a16="http://schemas.microsoft.com/office/drawing/2014/main" id="{FD2C6F83-FFEC-4D97-A3E6-1C41834E0D26}"/>
              </a:ext>
            </a:extLst>
          </p:cNvPr>
          <p:cNvGrpSpPr>
            <a:grpSpLocks/>
          </p:cNvGrpSpPr>
          <p:nvPr/>
        </p:nvGrpSpPr>
        <p:grpSpPr bwMode="auto">
          <a:xfrm>
            <a:off x="8920163" y="3873500"/>
            <a:ext cx="501650" cy="234950"/>
            <a:chOff x="3600" y="219"/>
            <a:chExt cx="360" cy="175"/>
          </a:xfrm>
        </p:grpSpPr>
        <p:sp>
          <p:nvSpPr>
            <p:cNvPr id="8476" name="Oval 183">
              <a:extLst>
                <a:ext uri="{FF2B5EF4-FFF2-40B4-BE49-F238E27FC236}">
                  <a16:creationId xmlns:a16="http://schemas.microsoft.com/office/drawing/2014/main" id="{6D4C2496-5B2E-40CB-8842-C19DF509E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  <p:sp>
          <p:nvSpPr>
            <p:cNvPr id="8477" name="Line 184">
              <a:extLst>
                <a:ext uri="{FF2B5EF4-FFF2-40B4-BE49-F238E27FC236}">
                  <a16:creationId xmlns:a16="http://schemas.microsoft.com/office/drawing/2014/main" id="{26CB62AD-FF34-40CA-B830-9E4CE4941F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8478" name="Line 185">
              <a:extLst>
                <a:ext uri="{FF2B5EF4-FFF2-40B4-BE49-F238E27FC236}">
                  <a16:creationId xmlns:a16="http://schemas.microsoft.com/office/drawing/2014/main" id="{11350036-02CF-4485-8B52-25A284DAB5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8479" name="Rectangle 186">
              <a:extLst>
                <a:ext uri="{FF2B5EF4-FFF2-40B4-BE49-F238E27FC236}">
                  <a16:creationId xmlns:a16="http://schemas.microsoft.com/office/drawing/2014/main" id="{B848DDA9-1853-4165-9ED7-E947B9EF1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anose="02020603050405020304" pitchFamily="18" charset="0"/>
              </a:endParaRPr>
            </a:p>
          </p:txBody>
        </p:sp>
        <p:sp>
          <p:nvSpPr>
            <p:cNvPr id="8480" name="Oval 187">
              <a:extLst>
                <a:ext uri="{FF2B5EF4-FFF2-40B4-BE49-F238E27FC236}">
                  <a16:creationId xmlns:a16="http://schemas.microsoft.com/office/drawing/2014/main" id="{2741A3F7-093D-448D-AADB-4790A6F8F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  <p:grpSp>
          <p:nvGrpSpPr>
            <p:cNvPr id="8481" name="Group 188">
              <a:extLst>
                <a:ext uri="{FF2B5EF4-FFF2-40B4-BE49-F238E27FC236}">
                  <a16:creationId xmlns:a16="http://schemas.microsoft.com/office/drawing/2014/main" id="{639F4F9E-E188-4CE8-AA0B-69363C9CFF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486" name="Line 189">
                <a:extLst>
                  <a:ext uri="{FF2B5EF4-FFF2-40B4-BE49-F238E27FC236}">
                    <a16:creationId xmlns:a16="http://schemas.microsoft.com/office/drawing/2014/main" id="{CCF0E403-D6F8-4C45-AE0D-B9CF6F9CF7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487" name="Line 190">
                <a:extLst>
                  <a:ext uri="{FF2B5EF4-FFF2-40B4-BE49-F238E27FC236}">
                    <a16:creationId xmlns:a16="http://schemas.microsoft.com/office/drawing/2014/main" id="{DFA22A45-C74B-4E09-8106-077952469D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488" name="Line 191">
                <a:extLst>
                  <a:ext uri="{FF2B5EF4-FFF2-40B4-BE49-F238E27FC236}">
                    <a16:creationId xmlns:a16="http://schemas.microsoft.com/office/drawing/2014/main" id="{393D3636-4D93-4EDF-ABA4-3FF89E6B92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8482" name="Group 192">
              <a:extLst>
                <a:ext uri="{FF2B5EF4-FFF2-40B4-BE49-F238E27FC236}">
                  <a16:creationId xmlns:a16="http://schemas.microsoft.com/office/drawing/2014/main" id="{4493BF7E-5717-48C2-8B63-C36F35FA713B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483" name="Line 193">
                <a:extLst>
                  <a:ext uri="{FF2B5EF4-FFF2-40B4-BE49-F238E27FC236}">
                    <a16:creationId xmlns:a16="http://schemas.microsoft.com/office/drawing/2014/main" id="{C0FA415A-200C-4167-B9BF-FA6BBB673B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484" name="Line 194">
                <a:extLst>
                  <a:ext uri="{FF2B5EF4-FFF2-40B4-BE49-F238E27FC236}">
                    <a16:creationId xmlns:a16="http://schemas.microsoft.com/office/drawing/2014/main" id="{B57B9F53-FA27-4592-942F-445C41A01B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485" name="Line 195">
                <a:extLst>
                  <a:ext uri="{FF2B5EF4-FFF2-40B4-BE49-F238E27FC236}">
                    <a16:creationId xmlns:a16="http://schemas.microsoft.com/office/drawing/2014/main" id="{EB605E30-3375-4587-A2B8-5B38B2C8E1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</p:grpSp>
      <p:grpSp>
        <p:nvGrpSpPr>
          <p:cNvPr id="8251" name="Group 196">
            <a:extLst>
              <a:ext uri="{FF2B5EF4-FFF2-40B4-BE49-F238E27FC236}">
                <a16:creationId xmlns:a16="http://schemas.microsoft.com/office/drawing/2014/main" id="{0D03609E-F6F0-48AC-B85F-3C804DAE176C}"/>
              </a:ext>
            </a:extLst>
          </p:cNvPr>
          <p:cNvGrpSpPr>
            <a:grpSpLocks/>
          </p:cNvGrpSpPr>
          <p:nvPr/>
        </p:nvGrpSpPr>
        <p:grpSpPr bwMode="auto">
          <a:xfrm>
            <a:off x="8310563" y="4362451"/>
            <a:ext cx="500062" cy="233363"/>
            <a:chOff x="3600" y="219"/>
            <a:chExt cx="360" cy="175"/>
          </a:xfrm>
        </p:grpSpPr>
        <p:sp>
          <p:nvSpPr>
            <p:cNvPr id="8463" name="Oval 197">
              <a:extLst>
                <a:ext uri="{FF2B5EF4-FFF2-40B4-BE49-F238E27FC236}">
                  <a16:creationId xmlns:a16="http://schemas.microsoft.com/office/drawing/2014/main" id="{D241AE4D-1025-4142-8139-79BCCAB5D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  <p:sp>
          <p:nvSpPr>
            <p:cNvPr id="8464" name="Line 198">
              <a:extLst>
                <a:ext uri="{FF2B5EF4-FFF2-40B4-BE49-F238E27FC236}">
                  <a16:creationId xmlns:a16="http://schemas.microsoft.com/office/drawing/2014/main" id="{26B17A0A-0A48-487F-A7D8-5EF5D7D7EA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8465" name="Line 199">
              <a:extLst>
                <a:ext uri="{FF2B5EF4-FFF2-40B4-BE49-F238E27FC236}">
                  <a16:creationId xmlns:a16="http://schemas.microsoft.com/office/drawing/2014/main" id="{62651459-17D6-4677-9D80-A92515664C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8466" name="Rectangle 200">
              <a:extLst>
                <a:ext uri="{FF2B5EF4-FFF2-40B4-BE49-F238E27FC236}">
                  <a16:creationId xmlns:a16="http://schemas.microsoft.com/office/drawing/2014/main" id="{2B65B0DB-5E64-4E07-90A9-C803F4BF2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anose="02020603050405020304" pitchFamily="18" charset="0"/>
              </a:endParaRPr>
            </a:p>
          </p:txBody>
        </p:sp>
        <p:sp>
          <p:nvSpPr>
            <p:cNvPr id="8467" name="Oval 201">
              <a:extLst>
                <a:ext uri="{FF2B5EF4-FFF2-40B4-BE49-F238E27FC236}">
                  <a16:creationId xmlns:a16="http://schemas.microsoft.com/office/drawing/2014/main" id="{5E0303B8-4485-4331-8AD8-4825388BF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  <p:grpSp>
          <p:nvGrpSpPr>
            <p:cNvPr id="8468" name="Group 202">
              <a:extLst>
                <a:ext uri="{FF2B5EF4-FFF2-40B4-BE49-F238E27FC236}">
                  <a16:creationId xmlns:a16="http://schemas.microsoft.com/office/drawing/2014/main" id="{DF86E63F-BDB7-44F4-8856-085A948F3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473" name="Line 203">
                <a:extLst>
                  <a:ext uri="{FF2B5EF4-FFF2-40B4-BE49-F238E27FC236}">
                    <a16:creationId xmlns:a16="http://schemas.microsoft.com/office/drawing/2014/main" id="{C723BB62-E058-4A84-AF2B-7399B3FECB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474" name="Line 204">
                <a:extLst>
                  <a:ext uri="{FF2B5EF4-FFF2-40B4-BE49-F238E27FC236}">
                    <a16:creationId xmlns:a16="http://schemas.microsoft.com/office/drawing/2014/main" id="{C2DD51CC-D48B-44AF-AB75-B55B35B241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475" name="Line 205">
                <a:extLst>
                  <a:ext uri="{FF2B5EF4-FFF2-40B4-BE49-F238E27FC236}">
                    <a16:creationId xmlns:a16="http://schemas.microsoft.com/office/drawing/2014/main" id="{E084EDCE-FD6F-4939-948A-2757C8B109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8469" name="Group 206">
              <a:extLst>
                <a:ext uri="{FF2B5EF4-FFF2-40B4-BE49-F238E27FC236}">
                  <a16:creationId xmlns:a16="http://schemas.microsoft.com/office/drawing/2014/main" id="{1B23FE5B-1ED5-4358-9FCF-FF0EF67834F8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470" name="Line 207">
                <a:extLst>
                  <a:ext uri="{FF2B5EF4-FFF2-40B4-BE49-F238E27FC236}">
                    <a16:creationId xmlns:a16="http://schemas.microsoft.com/office/drawing/2014/main" id="{AF185D36-4B45-41C2-A2A9-52EA744645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471" name="Line 208">
                <a:extLst>
                  <a:ext uri="{FF2B5EF4-FFF2-40B4-BE49-F238E27FC236}">
                    <a16:creationId xmlns:a16="http://schemas.microsoft.com/office/drawing/2014/main" id="{97717D07-9D56-4FD3-B6B7-F5264AB238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472" name="Line 209">
                <a:extLst>
                  <a:ext uri="{FF2B5EF4-FFF2-40B4-BE49-F238E27FC236}">
                    <a16:creationId xmlns:a16="http://schemas.microsoft.com/office/drawing/2014/main" id="{27E1BD8E-5A5C-4944-A7F2-8296046BA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</p:grpSp>
      <p:grpSp>
        <p:nvGrpSpPr>
          <p:cNvPr id="8252" name="Group 210">
            <a:extLst>
              <a:ext uri="{FF2B5EF4-FFF2-40B4-BE49-F238E27FC236}">
                <a16:creationId xmlns:a16="http://schemas.microsoft.com/office/drawing/2014/main" id="{D3FCD013-E96B-4DCB-910C-0709A9B85099}"/>
              </a:ext>
            </a:extLst>
          </p:cNvPr>
          <p:cNvGrpSpPr>
            <a:grpSpLocks/>
          </p:cNvGrpSpPr>
          <p:nvPr/>
        </p:nvGrpSpPr>
        <p:grpSpPr bwMode="auto">
          <a:xfrm>
            <a:off x="7507288" y="3986213"/>
            <a:ext cx="501650" cy="233362"/>
            <a:chOff x="3600" y="219"/>
            <a:chExt cx="360" cy="175"/>
          </a:xfrm>
        </p:grpSpPr>
        <p:sp>
          <p:nvSpPr>
            <p:cNvPr id="8450" name="Oval 211">
              <a:extLst>
                <a:ext uri="{FF2B5EF4-FFF2-40B4-BE49-F238E27FC236}">
                  <a16:creationId xmlns:a16="http://schemas.microsoft.com/office/drawing/2014/main" id="{50CCC4D2-DDE8-4E5D-ADD7-1D64994F7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  <p:sp>
          <p:nvSpPr>
            <p:cNvPr id="8451" name="Line 212">
              <a:extLst>
                <a:ext uri="{FF2B5EF4-FFF2-40B4-BE49-F238E27FC236}">
                  <a16:creationId xmlns:a16="http://schemas.microsoft.com/office/drawing/2014/main" id="{6E3DF10D-AFC2-4E10-92CB-F75D425271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8452" name="Line 213">
              <a:extLst>
                <a:ext uri="{FF2B5EF4-FFF2-40B4-BE49-F238E27FC236}">
                  <a16:creationId xmlns:a16="http://schemas.microsoft.com/office/drawing/2014/main" id="{3827224A-B21B-43E9-9D69-2545A29CF2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8453" name="Rectangle 214">
              <a:extLst>
                <a:ext uri="{FF2B5EF4-FFF2-40B4-BE49-F238E27FC236}">
                  <a16:creationId xmlns:a16="http://schemas.microsoft.com/office/drawing/2014/main" id="{4F3FE0BA-FF00-4213-885E-E89904184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anose="02020603050405020304" pitchFamily="18" charset="0"/>
              </a:endParaRPr>
            </a:p>
          </p:txBody>
        </p:sp>
        <p:sp>
          <p:nvSpPr>
            <p:cNvPr id="8454" name="Oval 215">
              <a:extLst>
                <a:ext uri="{FF2B5EF4-FFF2-40B4-BE49-F238E27FC236}">
                  <a16:creationId xmlns:a16="http://schemas.microsoft.com/office/drawing/2014/main" id="{591662E1-E762-4677-AA54-3CE12640F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Comic Sans MS" panose="030F0702030302020204" pitchFamily="66" charset="0"/>
              </a:endParaRPr>
            </a:p>
          </p:txBody>
        </p:sp>
        <p:grpSp>
          <p:nvGrpSpPr>
            <p:cNvPr id="8455" name="Group 216">
              <a:extLst>
                <a:ext uri="{FF2B5EF4-FFF2-40B4-BE49-F238E27FC236}">
                  <a16:creationId xmlns:a16="http://schemas.microsoft.com/office/drawing/2014/main" id="{AD22BA60-2D47-46C0-AB1D-39B69D8E2B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460" name="Line 217">
                <a:extLst>
                  <a:ext uri="{FF2B5EF4-FFF2-40B4-BE49-F238E27FC236}">
                    <a16:creationId xmlns:a16="http://schemas.microsoft.com/office/drawing/2014/main" id="{7761B04F-E5B3-422C-8A8C-EA10D61A6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461" name="Line 218">
                <a:extLst>
                  <a:ext uri="{FF2B5EF4-FFF2-40B4-BE49-F238E27FC236}">
                    <a16:creationId xmlns:a16="http://schemas.microsoft.com/office/drawing/2014/main" id="{5CB3AC97-6113-46CF-8C30-D291E1BCD8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462" name="Line 219">
                <a:extLst>
                  <a:ext uri="{FF2B5EF4-FFF2-40B4-BE49-F238E27FC236}">
                    <a16:creationId xmlns:a16="http://schemas.microsoft.com/office/drawing/2014/main" id="{FB89710A-8352-4D66-90C1-7EC03EE8D2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8456" name="Group 220">
              <a:extLst>
                <a:ext uri="{FF2B5EF4-FFF2-40B4-BE49-F238E27FC236}">
                  <a16:creationId xmlns:a16="http://schemas.microsoft.com/office/drawing/2014/main" id="{6AF185ED-6B26-4BDE-8D7E-6C2E27A4CD2C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457" name="Line 221">
                <a:extLst>
                  <a:ext uri="{FF2B5EF4-FFF2-40B4-BE49-F238E27FC236}">
                    <a16:creationId xmlns:a16="http://schemas.microsoft.com/office/drawing/2014/main" id="{749DF473-78DF-470E-8677-6C2AD38B2E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458" name="Line 222">
                <a:extLst>
                  <a:ext uri="{FF2B5EF4-FFF2-40B4-BE49-F238E27FC236}">
                    <a16:creationId xmlns:a16="http://schemas.microsoft.com/office/drawing/2014/main" id="{2DD3EBFD-F171-4A74-A5A7-8AB879E0D6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459" name="Line 223">
                <a:extLst>
                  <a:ext uri="{FF2B5EF4-FFF2-40B4-BE49-F238E27FC236}">
                    <a16:creationId xmlns:a16="http://schemas.microsoft.com/office/drawing/2014/main" id="{182203D2-72A2-44E3-8BD2-D84D5424AC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</p:grpSp>
      <p:sp>
        <p:nvSpPr>
          <p:cNvPr id="8253" name="Line 224">
            <a:extLst>
              <a:ext uri="{FF2B5EF4-FFF2-40B4-BE49-F238E27FC236}">
                <a16:creationId xmlns:a16="http://schemas.microsoft.com/office/drawing/2014/main" id="{5FB9903E-63EE-4105-BD22-FF2F77E44E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62875" y="4198939"/>
            <a:ext cx="1588" cy="249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2" name="Group 500">
            <a:extLst>
              <a:ext uri="{FF2B5EF4-FFF2-40B4-BE49-F238E27FC236}">
                <a16:creationId xmlns:a16="http://schemas.microsoft.com/office/drawing/2014/main" id="{7B0734A6-55FB-4AD4-BF36-38C1D20E90F3}"/>
              </a:ext>
            </a:extLst>
          </p:cNvPr>
          <p:cNvGrpSpPr>
            <a:grpSpLocks/>
          </p:cNvGrpSpPr>
          <p:nvPr/>
        </p:nvGrpSpPr>
        <p:grpSpPr bwMode="auto">
          <a:xfrm>
            <a:off x="7331076" y="1909764"/>
            <a:ext cx="2809875" cy="2979737"/>
            <a:chOff x="3658" y="1203"/>
            <a:chExt cx="1770" cy="1877"/>
          </a:xfrm>
        </p:grpSpPr>
        <p:grpSp>
          <p:nvGrpSpPr>
            <p:cNvPr id="8274" name="Group 344">
              <a:extLst>
                <a:ext uri="{FF2B5EF4-FFF2-40B4-BE49-F238E27FC236}">
                  <a16:creationId xmlns:a16="http://schemas.microsoft.com/office/drawing/2014/main" id="{2E82CFE2-1D44-406E-B6CA-D9475A5D77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12" y="2313"/>
              <a:ext cx="513" cy="446"/>
              <a:chOff x="3937" y="633"/>
              <a:chExt cx="513" cy="446"/>
            </a:xfrm>
          </p:grpSpPr>
          <p:sp>
            <p:nvSpPr>
              <p:cNvPr id="8429" name="Line 320">
                <a:extLst>
                  <a:ext uri="{FF2B5EF4-FFF2-40B4-BE49-F238E27FC236}">
                    <a16:creationId xmlns:a16="http://schemas.microsoft.com/office/drawing/2014/main" id="{18238477-8E73-4037-90D4-D154C8B2ED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430" name="Line 323">
                <a:extLst>
                  <a:ext uri="{FF2B5EF4-FFF2-40B4-BE49-F238E27FC236}">
                    <a16:creationId xmlns:a16="http://schemas.microsoft.com/office/drawing/2014/main" id="{87D58F56-3494-46A4-B694-15831E76D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431" name="Oval 325">
                <a:extLst>
                  <a:ext uri="{FF2B5EF4-FFF2-40B4-BE49-F238E27FC236}">
                    <a16:creationId xmlns:a16="http://schemas.microsoft.com/office/drawing/2014/main" id="{7B3E6CB0-352D-4608-8345-52A86D6694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8432" name="Line 326">
                <a:extLst>
                  <a:ext uri="{FF2B5EF4-FFF2-40B4-BE49-F238E27FC236}">
                    <a16:creationId xmlns:a16="http://schemas.microsoft.com/office/drawing/2014/main" id="{6595BC81-0D45-4A07-9331-75F64B42ED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433" name="Line 327">
                <a:extLst>
                  <a:ext uri="{FF2B5EF4-FFF2-40B4-BE49-F238E27FC236}">
                    <a16:creationId xmlns:a16="http://schemas.microsoft.com/office/drawing/2014/main" id="{1C7899BA-6EAE-4472-9A8F-DA711A6E72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434" name="Rectangle 328">
                <a:extLst>
                  <a:ext uri="{FF2B5EF4-FFF2-40B4-BE49-F238E27FC236}">
                    <a16:creationId xmlns:a16="http://schemas.microsoft.com/office/drawing/2014/main" id="{DFA47694-1886-4382-8CDE-5A42B21C00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435" name="Oval 329">
                <a:extLst>
                  <a:ext uri="{FF2B5EF4-FFF2-40B4-BE49-F238E27FC236}">
                    <a16:creationId xmlns:a16="http://schemas.microsoft.com/office/drawing/2014/main" id="{92375944-DF37-4EB7-89D5-19E6721E1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Comic Sans MS" panose="030F0702030302020204" pitchFamily="66" charset="0"/>
                </a:endParaRPr>
              </a:p>
            </p:txBody>
          </p:sp>
          <p:grpSp>
            <p:nvGrpSpPr>
              <p:cNvPr id="8436" name="Group 330">
                <a:extLst>
                  <a:ext uri="{FF2B5EF4-FFF2-40B4-BE49-F238E27FC236}">
                    <a16:creationId xmlns:a16="http://schemas.microsoft.com/office/drawing/2014/main" id="{D74F1B0F-D03A-4EED-A4D1-CB5BA6741C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8447" name="Line 331">
                  <a:extLst>
                    <a:ext uri="{FF2B5EF4-FFF2-40B4-BE49-F238E27FC236}">
                      <a16:creationId xmlns:a16="http://schemas.microsoft.com/office/drawing/2014/main" id="{DFD56F8A-559A-4D15-AE66-FEE9CD88C2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8448" name="Line 332">
                  <a:extLst>
                    <a:ext uri="{FF2B5EF4-FFF2-40B4-BE49-F238E27FC236}">
                      <a16:creationId xmlns:a16="http://schemas.microsoft.com/office/drawing/2014/main" id="{679E9AB2-208C-404D-A999-2E56618B1A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8449" name="Line 333">
                  <a:extLst>
                    <a:ext uri="{FF2B5EF4-FFF2-40B4-BE49-F238E27FC236}">
                      <a16:creationId xmlns:a16="http://schemas.microsoft.com/office/drawing/2014/main" id="{CAC02E2B-0A5B-4003-BFC2-8FFD02D0B7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</p:grpSp>
          <p:grpSp>
            <p:nvGrpSpPr>
              <p:cNvPr id="8437" name="Group 334">
                <a:extLst>
                  <a:ext uri="{FF2B5EF4-FFF2-40B4-BE49-F238E27FC236}">
                    <a16:creationId xmlns:a16="http://schemas.microsoft.com/office/drawing/2014/main" id="{DC6562B1-B929-4326-A31C-804B715120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8444" name="Line 335">
                  <a:extLst>
                    <a:ext uri="{FF2B5EF4-FFF2-40B4-BE49-F238E27FC236}">
                      <a16:creationId xmlns:a16="http://schemas.microsoft.com/office/drawing/2014/main" id="{568CB56E-AD22-4D5F-A036-4A20C52EF3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8445" name="Line 336">
                  <a:extLst>
                    <a:ext uri="{FF2B5EF4-FFF2-40B4-BE49-F238E27FC236}">
                      <a16:creationId xmlns:a16="http://schemas.microsoft.com/office/drawing/2014/main" id="{43A38EB4-D008-4704-802C-3539EBB1AA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8446" name="Line 337">
                  <a:extLst>
                    <a:ext uri="{FF2B5EF4-FFF2-40B4-BE49-F238E27FC236}">
                      <a16:creationId xmlns:a16="http://schemas.microsoft.com/office/drawing/2014/main" id="{02FF0C8F-466B-43E3-87FA-B043A9726E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</p:grpSp>
          <p:sp>
            <p:nvSpPr>
              <p:cNvPr id="8438" name="Rectangle 338">
                <a:extLst>
                  <a:ext uri="{FF2B5EF4-FFF2-40B4-BE49-F238E27FC236}">
                    <a16:creationId xmlns:a16="http://schemas.microsoft.com/office/drawing/2014/main" id="{073DFBAD-9973-417A-8544-50679C6C4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8439" name="Rectangle 339">
                <a:extLst>
                  <a:ext uri="{FF2B5EF4-FFF2-40B4-BE49-F238E27FC236}">
                    <a16:creationId xmlns:a16="http://schemas.microsoft.com/office/drawing/2014/main" id="{DBD8527C-6832-4F3E-96F7-10EFBF2BCA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8440" name="Line 340">
                <a:extLst>
                  <a:ext uri="{FF2B5EF4-FFF2-40B4-BE49-F238E27FC236}">
                    <a16:creationId xmlns:a16="http://schemas.microsoft.com/office/drawing/2014/main" id="{5E4579E5-DEF9-48B8-9D01-18811D2269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441" name="Line 341">
                <a:extLst>
                  <a:ext uri="{FF2B5EF4-FFF2-40B4-BE49-F238E27FC236}">
                    <a16:creationId xmlns:a16="http://schemas.microsoft.com/office/drawing/2014/main" id="{E3D1334C-C3F7-4872-905A-51313C2FBC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442" name="Rectangle 342">
                <a:extLst>
                  <a:ext uri="{FF2B5EF4-FFF2-40B4-BE49-F238E27FC236}">
                    <a16:creationId xmlns:a16="http://schemas.microsoft.com/office/drawing/2014/main" id="{F8B20B91-8954-4442-83E8-B335917E7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8443" name="Text Box 343">
                <a:extLst>
                  <a:ext uri="{FF2B5EF4-FFF2-40B4-BE49-F238E27FC236}">
                    <a16:creationId xmlns:a16="http://schemas.microsoft.com/office/drawing/2014/main" id="{4CF8312E-4AD4-4FBC-A91D-A580B9075A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it-IT" sz="1000">
                  <a:latin typeface="Comic Sans MS" panose="030F0702030302020204" pitchFamily="66" charset="0"/>
                </a:endParaRP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00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network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000">
                    <a:latin typeface="Comic Sans MS" panose="030F0702030302020204" pitchFamily="66" charset="0"/>
                  </a:rPr>
                  <a:t>data link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000">
                    <a:latin typeface="Comic Sans MS" panose="030F0702030302020204" pitchFamily="66" charset="0"/>
                  </a:rPr>
                  <a:t>physical</a:t>
                </a:r>
                <a:endParaRPr lang="en-US" altLang="it-IT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275" name="Group 345">
              <a:extLst>
                <a:ext uri="{FF2B5EF4-FFF2-40B4-BE49-F238E27FC236}">
                  <a16:creationId xmlns:a16="http://schemas.microsoft.com/office/drawing/2014/main" id="{BBCE1E0A-D112-47E1-B0AE-8287780FDF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61" y="1671"/>
              <a:ext cx="513" cy="446"/>
              <a:chOff x="3937" y="633"/>
              <a:chExt cx="513" cy="446"/>
            </a:xfrm>
          </p:grpSpPr>
          <p:sp>
            <p:nvSpPr>
              <p:cNvPr id="8408" name="Line 346">
                <a:extLst>
                  <a:ext uri="{FF2B5EF4-FFF2-40B4-BE49-F238E27FC236}">
                    <a16:creationId xmlns:a16="http://schemas.microsoft.com/office/drawing/2014/main" id="{05AF74FE-C7AA-450D-9A57-EC7B48D640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409" name="Line 347">
                <a:extLst>
                  <a:ext uri="{FF2B5EF4-FFF2-40B4-BE49-F238E27FC236}">
                    <a16:creationId xmlns:a16="http://schemas.microsoft.com/office/drawing/2014/main" id="{41A5C0AF-BA4A-4AE3-9191-6257FD150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410" name="Oval 348">
                <a:extLst>
                  <a:ext uri="{FF2B5EF4-FFF2-40B4-BE49-F238E27FC236}">
                    <a16:creationId xmlns:a16="http://schemas.microsoft.com/office/drawing/2014/main" id="{8544D2F1-A469-4078-BCF4-95AAE3F0F1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8411" name="Line 349">
                <a:extLst>
                  <a:ext uri="{FF2B5EF4-FFF2-40B4-BE49-F238E27FC236}">
                    <a16:creationId xmlns:a16="http://schemas.microsoft.com/office/drawing/2014/main" id="{953244D2-E4B8-4EB9-AB75-1AA50D7D37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412" name="Line 350">
                <a:extLst>
                  <a:ext uri="{FF2B5EF4-FFF2-40B4-BE49-F238E27FC236}">
                    <a16:creationId xmlns:a16="http://schemas.microsoft.com/office/drawing/2014/main" id="{CB61F920-8013-4F11-AD61-CBFD067F27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413" name="Rectangle 351">
                <a:extLst>
                  <a:ext uri="{FF2B5EF4-FFF2-40B4-BE49-F238E27FC236}">
                    <a16:creationId xmlns:a16="http://schemas.microsoft.com/office/drawing/2014/main" id="{9E076F03-DAAC-4FFF-8B95-8CE08C4425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414" name="Oval 352">
                <a:extLst>
                  <a:ext uri="{FF2B5EF4-FFF2-40B4-BE49-F238E27FC236}">
                    <a16:creationId xmlns:a16="http://schemas.microsoft.com/office/drawing/2014/main" id="{C5A82843-431A-45FF-81F1-E7ABBB4C7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Comic Sans MS" panose="030F0702030302020204" pitchFamily="66" charset="0"/>
                </a:endParaRPr>
              </a:p>
            </p:txBody>
          </p:sp>
          <p:grpSp>
            <p:nvGrpSpPr>
              <p:cNvPr id="8415" name="Group 353">
                <a:extLst>
                  <a:ext uri="{FF2B5EF4-FFF2-40B4-BE49-F238E27FC236}">
                    <a16:creationId xmlns:a16="http://schemas.microsoft.com/office/drawing/2014/main" id="{094866D0-7532-4C4A-A4BE-28A04C3F06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8426" name="Line 354">
                  <a:extLst>
                    <a:ext uri="{FF2B5EF4-FFF2-40B4-BE49-F238E27FC236}">
                      <a16:creationId xmlns:a16="http://schemas.microsoft.com/office/drawing/2014/main" id="{1E0983B4-C711-4725-BDA6-8376D4C7A7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8427" name="Line 355">
                  <a:extLst>
                    <a:ext uri="{FF2B5EF4-FFF2-40B4-BE49-F238E27FC236}">
                      <a16:creationId xmlns:a16="http://schemas.microsoft.com/office/drawing/2014/main" id="{2E33D904-A93C-4BD6-9240-6178361BC1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8428" name="Line 356">
                  <a:extLst>
                    <a:ext uri="{FF2B5EF4-FFF2-40B4-BE49-F238E27FC236}">
                      <a16:creationId xmlns:a16="http://schemas.microsoft.com/office/drawing/2014/main" id="{6EDFB2EF-1B17-4327-BD10-B255B220A0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</p:grpSp>
          <p:grpSp>
            <p:nvGrpSpPr>
              <p:cNvPr id="8416" name="Group 357">
                <a:extLst>
                  <a:ext uri="{FF2B5EF4-FFF2-40B4-BE49-F238E27FC236}">
                    <a16:creationId xmlns:a16="http://schemas.microsoft.com/office/drawing/2014/main" id="{622EB232-E0C3-410A-BA2E-69C5F1BCAC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8423" name="Line 358">
                  <a:extLst>
                    <a:ext uri="{FF2B5EF4-FFF2-40B4-BE49-F238E27FC236}">
                      <a16:creationId xmlns:a16="http://schemas.microsoft.com/office/drawing/2014/main" id="{DCBAF9F1-CD0E-4112-A21D-6123DE91C3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8424" name="Line 359">
                  <a:extLst>
                    <a:ext uri="{FF2B5EF4-FFF2-40B4-BE49-F238E27FC236}">
                      <a16:creationId xmlns:a16="http://schemas.microsoft.com/office/drawing/2014/main" id="{8AED6AF1-C956-458E-BB06-188B5D9849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8425" name="Line 360">
                  <a:extLst>
                    <a:ext uri="{FF2B5EF4-FFF2-40B4-BE49-F238E27FC236}">
                      <a16:creationId xmlns:a16="http://schemas.microsoft.com/office/drawing/2014/main" id="{8C7E9112-0BED-4779-8517-C7D317EB3A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</p:grpSp>
          <p:sp>
            <p:nvSpPr>
              <p:cNvPr id="8417" name="Rectangle 361">
                <a:extLst>
                  <a:ext uri="{FF2B5EF4-FFF2-40B4-BE49-F238E27FC236}">
                    <a16:creationId xmlns:a16="http://schemas.microsoft.com/office/drawing/2014/main" id="{7AAD47B7-138C-4572-94D3-CB4B3736CB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8418" name="Rectangle 362">
                <a:extLst>
                  <a:ext uri="{FF2B5EF4-FFF2-40B4-BE49-F238E27FC236}">
                    <a16:creationId xmlns:a16="http://schemas.microsoft.com/office/drawing/2014/main" id="{570A1AA2-AB9C-4B2A-9735-2C6DD72919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8419" name="Line 363">
                <a:extLst>
                  <a:ext uri="{FF2B5EF4-FFF2-40B4-BE49-F238E27FC236}">
                    <a16:creationId xmlns:a16="http://schemas.microsoft.com/office/drawing/2014/main" id="{011E5367-0975-4773-8B25-7D8C99ED20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420" name="Line 364">
                <a:extLst>
                  <a:ext uri="{FF2B5EF4-FFF2-40B4-BE49-F238E27FC236}">
                    <a16:creationId xmlns:a16="http://schemas.microsoft.com/office/drawing/2014/main" id="{50A6F92A-B857-4CD7-AC76-3499B482CC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421" name="Rectangle 365">
                <a:extLst>
                  <a:ext uri="{FF2B5EF4-FFF2-40B4-BE49-F238E27FC236}">
                    <a16:creationId xmlns:a16="http://schemas.microsoft.com/office/drawing/2014/main" id="{A0F7D595-8312-46D5-A3B0-F74DC5B68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8422" name="Text Box 366">
                <a:extLst>
                  <a:ext uri="{FF2B5EF4-FFF2-40B4-BE49-F238E27FC236}">
                    <a16:creationId xmlns:a16="http://schemas.microsoft.com/office/drawing/2014/main" id="{148255B9-1D64-4D2E-867E-2084B727A8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it-IT" sz="1000">
                  <a:latin typeface="Comic Sans MS" panose="030F0702030302020204" pitchFamily="66" charset="0"/>
                </a:endParaRP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00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network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000">
                    <a:latin typeface="Comic Sans MS" panose="030F0702030302020204" pitchFamily="66" charset="0"/>
                  </a:rPr>
                  <a:t>data link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000">
                    <a:latin typeface="Comic Sans MS" panose="030F0702030302020204" pitchFamily="66" charset="0"/>
                  </a:rPr>
                  <a:t>physical</a:t>
                </a:r>
                <a:endParaRPr lang="en-US" altLang="it-IT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276" name="Group 367">
              <a:extLst>
                <a:ext uri="{FF2B5EF4-FFF2-40B4-BE49-F238E27FC236}">
                  <a16:creationId xmlns:a16="http://schemas.microsoft.com/office/drawing/2014/main" id="{50B1BFC0-4D48-4CB6-B992-9FC4916F97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0" y="1203"/>
              <a:ext cx="513" cy="446"/>
              <a:chOff x="3937" y="633"/>
              <a:chExt cx="513" cy="446"/>
            </a:xfrm>
          </p:grpSpPr>
          <p:sp>
            <p:nvSpPr>
              <p:cNvPr id="8387" name="Line 368">
                <a:extLst>
                  <a:ext uri="{FF2B5EF4-FFF2-40B4-BE49-F238E27FC236}">
                    <a16:creationId xmlns:a16="http://schemas.microsoft.com/office/drawing/2014/main" id="{45C789A5-D5D5-4D00-AF78-20B640D473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388" name="Line 369">
                <a:extLst>
                  <a:ext uri="{FF2B5EF4-FFF2-40B4-BE49-F238E27FC236}">
                    <a16:creationId xmlns:a16="http://schemas.microsoft.com/office/drawing/2014/main" id="{1FCE2D03-ABAE-49BB-8C20-B5BC233208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389" name="Oval 370">
                <a:extLst>
                  <a:ext uri="{FF2B5EF4-FFF2-40B4-BE49-F238E27FC236}">
                    <a16:creationId xmlns:a16="http://schemas.microsoft.com/office/drawing/2014/main" id="{94F672AD-98CB-4D58-B1EB-093187DF82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8390" name="Line 371">
                <a:extLst>
                  <a:ext uri="{FF2B5EF4-FFF2-40B4-BE49-F238E27FC236}">
                    <a16:creationId xmlns:a16="http://schemas.microsoft.com/office/drawing/2014/main" id="{042C1B51-BE88-4809-83CA-CD1C94BD1E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391" name="Line 372">
                <a:extLst>
                  <a:ext uri="{FF2B5EF4-FFF2-40B4-BE49-F238E27FC236}">
                    <a16:creationId xmlns:a16="http://schemas.microsoft.com/office/drawing/2014/main" id="{39EA4112-4481-4520-8EE1-36180661A4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392" name="Rectangle 373">
                <a:extLst>
                  <a:ext uri="{FF2B5EF4-FFF2-40B4-BE49-F238E27FC236}">
                    <a16:creationId xmlns:a16="http://schemas.microsoft.com/office/drawing/2014/main" id="{427374F6-9E4F-4239-9350-004CA348AD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93" name="Oval 374">
                <a:extLst>
                  <a:ext uri="{FF2B5EF4-FFF2-40B4-BE49-F238E27FC236}">
                    <a16:creationId xmlns:a16="http://schemas.microsoft.com/office/drawing/2014/main" id="{5B6E862C-E783-4E81-9D0E-9201483B84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Comic Sans MS" panose="030F0702030302020204" pitchFamily="66" charset="0"/>
                </a:endParaRPr>
              </a:p>
            </p:txBody>
          </p:sp>
          <p:grpSp>
            <p:nvGrpSpPr>
              <p:cNvPr id="8394" name="Group 375">
                <a:extLst>
                  <a:ext uri="{FF2B5EF4-FFF2-40B4-BE49-F238E27FC236}">
                    <a16:creationId xmlns:a16="http://schemas.microsoft.com/office/drawing/2014/main" id="{1E07D8B3-C811-4E87-9D03-98D425E8E1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8405" name="Line 376">
                  <a:extLst>
                    <a:ext uri="{FF2B5EF4-FFF2-40B4-BE49-F238E27FC236}">
                      <a16:creationId xmlns:a16="http://schemas.microsoft.com/office/drawing/2014/main" id="{8DBB3303-9AA7-4C93-B856-5558473FE0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8406" name="Line 377">
                  <a:extLst>
                    <a:ext uri="{FF2B5EF4-FFF2-40B4-BE49-F238E27FC236}">
                      <a16:creationId xmlns:a16="http://schemas.microsoft.com/office/drawing/2014/main" id="{824343CE-FA7F-4125-BE73-4CD53E39AF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8407" name="Line 378">
                  <a:extLst>
                    <a:ext uri="{FF2B5EF4-FFF2-40B4-BE49-F238E27FC236}">
                      <a16:creationId xmlns:a16="http://schemas.microsoft.com/office/drawing/2014/main" id="{C26E341A-2A3F-4DC6-A4AA-9564C52B44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</p:grpSp>
          <p:grpSp>
            <p:nvGrpSpPr>
              <p:cNvPr id="8395" name="Group 379">
                <a:extLst>
                  <a:ext uri="{FF2B5EF4-FFF2-40B4-BE49-F238E27FC236}">
                    <a16:creationId xmlns:a16="http://schemas.microsoft.com/office/drawing/2014/main" id="{870DE3F0-9A7E-4A4E-B45B-860A93EE85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8402" name="Line 380">
                  <a:extLst>
                    <a:ext uri="{FF2B5EF4-FFF2-40B4-BE49-F238E27FC236}">
                      <a16:creationId xmlns:a16="http://schemas.microsoft.com/office/drawing/2014/main" id="{E7E6F19E-1A94-465A-BF58-85948AE30D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8403" name="Line 381">
                  <a:extLst>
                    <a:ext uri="{FF2B5EF4-FFF2-40B4-BE49-F238E27FC236}">
                      <a16:creationId xmlns:a16="http://schemas.microsoft.com/office/drawing/2014/main" id="{76838EB9-0BAE-420B-880E-AB86C41D01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8404" name="Line 382">
                  <a:extLst>
                    <a:ext uri="{FF2B5EF4-FFF2-40B4-BE49-F238E27FC236}">
                      <a16:creationId xmlns:a16="http://schemas.microsoft.com/office/drawing/2014/main" id="{541D5057-E9BA-4651-AF48-8AE704E0DB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</p:grpSp>
          <p:sp>
            <p:nvSpPr>
              <p:cNvPr id="8396" name="Rectangle 383">
                <a:extLst>
                  <a:ext uri="{FF2B5EF4-FFF2-40B4-BE49-F238E27FC236}">
                    <a16:creationId xmlns:a16="http://schemas.microsoft.com/office/drawing/2014/main" id="{E1390272-8CBC-467E-8BB6-AD66FCE466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8397" name="Rectangle 384">
                <a:extLst>
                  <a:ext uri="{FF2B5EF4-FFF2-40B4-BE49-F238E27FC236}">
                    <a16:creationId xmlns:a16="http://schemas.microsoft.com/office/drawing/2014/main" id="{B05DDBB3-194F-4A2F-B6B6-1A5976BFC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8398" name="Line 385">
                <a:extLst>
                  <a:ext uri="{FF2B5EF4-FFF2-40B4-BE49-F238E27FC236}">
                    <a16:creationId xmlns:a16="http://schemas.microsoft.com/office/drawing/2014/main" id="{7B4803FC-D330-4AD0-8F1E-772E7D5368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399" name="Line 386">
                <a:extLst>
                  <a:ext uri="{FF2B5EF4-FFF2-40B4-BE49-F238E27FC236}">
                    <a16:creationId xmlns:a16="http://schemas.microsoft.com/office/drawing/2014/main" id="{A34A22CC-77C0-415E-AC24-46BE0143EC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400" name="Rectangle 387">
                <a:extLst>
                  <a:ext uri="{FF2B5EF4-FFF2-40B4-BE49-F238E27FC236}">
                    <a16:creationId xmlns:a16="http://schemas.microsoft.com/office/drawing/2014/main" id="{D6D89732-F23B-49EE-85D1-965E3C36F9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8401" name="Text Box 388">
                <a:extLst>
                  <a:ext uri="{FF2B5EF4-FFF2-40B4-BE49-F238E27FC236}">
                    <a16:creationId xmlns:a16="http://schemas.microsoft.com/office/drawing/2014/main" id="{D22FFF95-91E2-4021-9ACD-FF86DCFBA4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it-IT" sz="1000">
                  <a:latin typeface="Comic Sans MS" panose="030F0702030302020204" pitchFamily="66" charset="0"/>
                </a:endParaRP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00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network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000">
                    <a:latin typeface="Comic Sans MS" panose="030F0702030302020204" pitchFamily="66" charset="0"/>
                  </a:rPr>
                  <a:t>data link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000">
                    <a:latin typeface="Comic Sans MS" panose="030F0702030302020204" pitchFamily="66" charset="0"/>
                  </a:rPr>
                  <a:t>physical</a:t>
                </a:r>
                <a:endParaRPr lang="en-US" altLang="it-IT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277" name="Group 389">
              <a:extLst>
                <a:ext uri="{FF2B5EF4-FFF2-40B4-BE49-F238E27FC236}">
                  <a16:creationId xmlns:a16="http://schemas.microsoft.com/office/drawing/2014/main" id="{9D992723-124C-4AF6-8553-E6B12419B7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77" y="2241"/>
              <a:ext cx="513" cy="446"/>
              <a:chOff x="3937" y="633"/>
              <a:chExt cx="513" cy="446"/>
            </a:xfrm>
          </p:grpSpPr>
          <p:sp>
            <p:nvSpPr>
              <p:cNvPr id="8366" name="Line 390">
                <a:extLst>
                  <a:ext uri="{FF2B5EF4-FFF2-40B4-BE49-F238E27FC236}">
                    <a16:creationId xmlns:a16="http://schemas.microsoft.com/office/drawing/2014/main" id="{7E160C7A-6DFB-490D-8C9F-6FE3495390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367" name="Line 391">
                <a:extLst>
                  <a:ext uri="{FF2B5EF4-FFF2-40B4-BE49-F238E27FC236}">
                    <a16:creationId xmlns:a16="http://schemas.microsoft.com/office/drawing/2014/main" id="{F39A7C68-C994-4925-BFF6-E17406BB15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368" name="Oval 392">
                <a:extLst>
                  <a:ext uri="{FF2B5EF4-FFF2-40B4-BE49-F238E27FC236}">
                    <a16:creationId xmlns:a16="http://schemas.microsoft.com/office/drawing/2014/main" id="{8B5D31AA-43B5-4935-B7DA-813CFC1A36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8369" name="Line 393">
                <a:extLst>
                  <a:ext uri="{FF2B5EF4-FFF2-40B4-BE49-F238E27FC236}">
                    <a16:creationId xmlns:a16="http://schemas.microsoft.com/office/drawing/2014/main" id="{CB164B92-8904-4E44-9FA1-B6B00E36AA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370" name="Line 394">
                <a:extLst>
                  <a:ext uri="{FF2B5EF4-FFF2-40B4-BE49-F238E27FC236}">
                    <a16:creationId xmlns:a16="http://schemas.microsoft.com/office/drawing/2014/main" id="{F5EA5CF6-D609-49F4-94F7-E7DD147B2C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371" name="Rectangle 395">
                <a:extLst>
                  <a:ext uri="{FF2B5EF4-FFF2-40B4-BE49-F238E27FC236}">
                    <a16:creationId xmlns:a16="http://schemas.microsoft.com/office/drawing/2014/main" id="{46494F10-EBDA-4CF8-AA8D-2133A34759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72" name="Oval 396">
                <a:extLst>
                  <a:ext uri="{FF2B5EF4-FFF2-40B4-BE49-F238E27FC236}">
                    <a16:creationId xmlns:a16="http://schemas.microsoft.com/office/drawing/2014/main" id="{FADFB314-158B-4A27-9E96-7644E9074F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Comic Sans MS" panose="030F0702030302020204" pitchFamily="66" charset="0"/>
                </a:endParaRPr>
              </a:p>
            </p:txBody>
          </p:sp>
          <p:grpSp>
            <p:nvGrpSpPr>
              <p:cNvPr id="8373" name="Group 397">
                <a:extLst>
                  <a:ext uri="{FF2B5EF4-FFF2-40B4-BE49-F238E27FC236}">
                    <a16:creationId xmlns:a16="http://schemas.microsoft.com/office/drawing/2014/main" id="{2110FC70-1C1C-45F8-9C4B-8B0F6E06C6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8384" name="Line 398">
                  <a:extLst>
                    <a:ext uri="{FF2B5EF4-FFF2-40B4-BE49-F238E27FC236}">
                      <a16:creationId xmlns:a16="http://schemas.microsoft.com/office/drawing/2014/main" id="{27647F9D-CFE7-4F17-A827-B942FAD283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8385" name="Line 399">
                  <a:extLst>
                    <a:ext uri="{FF2B5EF4-FFF2-40B4-BE49-F238E27FC236}">
                      <a16:creationId xmlns:a16="http://schemas.microsoft.com/office/drawing/2014/main" id="{F47D76CE-9B19-4BB5-940A-7627DB5002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8386" name="Line 400">
                  <a:extLst>
                    <a:ext uri="{FF2B5EF4-FFF2-40B4-BE49-F238E27FC236}">
                      <a16:creationId xmlns:a16="http://schemas.microsoft.com/office/drawing/2014/main" id="{B9BAD3AF-19FC-436A-989F-9681786E2E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</p:grpSp>
          <p:grpSp>
            <p:nvGrpSpPr>
              <p:cNvPr id="8374" name="Group 401">
                <a:extLst>
                  <a:ext uri="{FF2B5EF4-FFF2-40B4-BE49-F238E27FC236}">
                    <a16:creationId xmlns:a16="http://schemas.microsoft.com/office/drawing/2014/main" id="{242C862E-CFB8-46CB-B3E9-E84E0F8FC0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8381" name="Line 402">
                  <a:extLst>
                    <a:ext uri="{FF2B5EF4-FFF2-40B4-BE49-F238E27FC236}">
                      <a16:creationId xmlns:a16="http://schemas.microsoft.com/office/drawing/2014/main" id="{34C9481C-0D18-4B40-B14E-8FDF455281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8382" name="Line 403">
                  <a:extLst>
                    <a:ext uri="{FF2B5EF4-FFF2-40B4-BE49-F238E27FC236}">
                      <a16:creationId xmlns:a16="http://schemas.microsoft.com/office/drawing/2014/main" id="{F38ED8F7-E536-419D-A32F-2F15C70A45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8383" name="Line 404">
                  <a:extLst>
                    <a:ext uri="{FF2B5EF4-FFF2-40B4-BE49-F238E27FC236}">
                      <a16:creationId xmlns:a16="http://schemas.microsoft.com/office/drawing/2014/main" id="{9E2ABF7D-6EA3-4AE0-9B45-1FD7BC80EF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</p:grpSp>
          <p:sp>
            <p:nvSpPr>
              <p:cNvPr id="8375" name="Rectangle 405">
                <a:extLst>
                  <a:ext uri="{FF2B5EF4-FFF2-40B4-BE49-F238E27FC236}">
                    <a16:creationId xmlns:a16="http://schemas.microsoft.com/office/drawing/2014/main" id="{342811F8-04C1-443D-A6BB-025B026D9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8376" name="Rectangle 406">
                <a:extLst>
                  <a:ext uri="{FF2B5EF4-FFF2-40B4-BE49-F238E27FC236}">
                    <a16:creationId xmlns:a16="http://schemas.microsoft.com/office/drawing/2014/main" id="{CBBF1C78-4FE3-4EEA-ACDA-7A339F986A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8377" name="Line 407">
                <a:extLst>
                  <a:ext uri="{FF2B5EF4-FFF2-40B4-BE49-F238E27FC236}">
                    <a16:creationId xmlns:a16="http://schemas.microsoft.com/office/drawing/2014/main" id="{BB7EFB33-8EE7-43DF-95A7-AAC68ECB82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378" name="Line 408">
                <a:extLst>
                  <a:ext uri="{FF2B5EF4-FFF2-40B4-BE49-F238E27FC236}">
                    <a16:creationId xmlns:a16="http://schemas.microsoft.com/office/drawing/2014/main" id="{6C32DEE9-3F10-401F-8144-27367C874C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379" name="Rectangle 409">
                <a:extLst>
                  <a:ext uri="{FF2B5EF4-FFF2-40B4-BE49-F238E27FC236}">
                    <a16:creationId xmlns:a16="http://schemas.microsoft.com/office/drawing/2014/main" id="{96522475-1B3E-41E5-8CC4-A601FD38DB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8380" name="Text Box 410">
                <a:extLst>
                  <a:ext uri="{FF2B5EF4-FFF2-40B4-BE49-F238E27FC236}">
                    <a16:creationId xmlns:a16="http://schemas.microsoft.com/office/drawing/2014/main" id="{56AED710-1255-4009-B4B6-B2E4C9AE12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it-IT" sz="1000">
                  <a:latin typeface="Comic Sans MS" panose="030F0702030302020204" pitchFamily="66" charset="0"/>
                </a:endParaRP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00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network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000">
                    <a:latin typeface="Comic Sans MS" panose="030F0702030302020204" pitchFamily="66" charset="0"/>
                  </a:rPr>
                  <a:t>data link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000">
                    <a:latin typeface="Comic Sans MS" panose="030F0702030302020204" pitchFamily="66" charset="0"/>
                  </a:rPr>
                  <a:t>physical</a:t>
                </a:r>
                <a:endParaRPr lang="en-US" altLang="it-IT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278" name="Group 411">
              <a:extLst>
                <a:ext uri="{FF2B5EF4-FFF2-40B4-BE49-F238E27FC236}">
                  <a16:creationId xmlns:a16="http://schemas.microsoft.com/office/drawing/2014/main" id="{0142BE9B-75E7-4700-BF4E-B7057327D2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86" y="1860"/>
              <a:ext cx="513" cy="446"/>
              <a:chOff x="3937" y="633"/>
              <a:chExt cx="513" cy="446"/>
            </a:xfrm>
          </p:grpSpPr>
          <p:sp>
            <p:nvSpPr>
              <p:cNvPr id="8345" name="Line 412">
                <a:extLst>
                  <a:ext uri="{FF2B5EF4-FFF2-40B4-BE49-F238E27FC236}">
                    <a16:creationId xmlns:a16="http://schemas.microsoft.com/office/drawing/2014/main" id="{F689F167-2190-4311-9BFC-17F84BCFFA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346" name="Line 413">
                <a:extLst>
                  <a:ext uri="{FF2B5EF4-FFF2-40B4-BE49-F238E27FC236}">
                    <a16:creationId xmlns:a16="http://schemas.microsoft.com/office/drawing/2014/main" id="{8A0D6354-F4CC-4565-9789-EBEC3BF79A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347" name="Oval 414">
                <a:extLst>
                  <a:ext uri="{FF2B5EF4-FFF2-40B4-BE49-F238E27FC236}">
                    <a16:creationId xmlns:a16="http://schemas.microsoft.com/office/drawing/2014/main" id="{7F4A3962-2030-4F19-B1E0-C3CAC60A3E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8348" name="Line 415">
                <a:extLst>
                  <a:ext uri="{FF2B5EF4-FFF2-40B4-BE49-F238E27FC236}">
                    <a16:creationId xmlns:a16="http://schemas.microsoft.com/office/drawing/2014/main" id="{CD1FD1B7-3E50-4E2B-A100-5A6B8D185A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349" name="Line 416">
                <a:extLst>
                  <a:ext uri="{FF2B5EF4-FFF2-40B4-BE49-F238E27FC236}">
                    <a16:creationId xmlns:a16="http://schemas.microsoft.com/office/drawing/2014/main" id="{8C99A728-C301-457E-A7AA-60AF6BC76F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350" name="Rectangle 417">
                <a:extLst>
                  <a:ext uri="{FF2B5EF4-FFF2-40B4-BE49-F238E27FC236}">
                    <a16:creationId xmlns:a16="http://schemas.microsoft.com/office/drawing/2014/main" id="{D1569354-ADAE-4ED1-B373-31FB28592A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51" name="Oval 418">
                <a:extLst>
                  <a:ext uri="{FF2B5EF4-FFF2-40B4-BE49-F238E27FC236}">
                    <a16:creationId xmlns:a16="http://schemas.microsoft.com/office/drawing/2014/main" id="{75412ACB-2C25-4A20-9DB1-B9A3752E30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Comic Sans MS" panose="030F0702030302020204" pitchFamily="66" charset="0"/>
                </a:endParaRPr>
              </a:p>
            </p:txBody>
          </p:sp>
          <p:grpSp>
            <p:nvGrpSpPr>
              <p:cNvPr id="8352" name="Group 419">
                <a:extLst>
                  <a:ext uri="{FF2B5EF4-FFF2-40B4-BE49-F238E27FC236}">
                    <a16:creationId xmlns:a16="http://schemas.microsoft.com/office/drawing/2014/main" id="{096B1153-14D2-4DD3-8602-8ED32D4324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8363" name="Line 420">
                  <a:extLst>
                    <a:ext uri="{FF2B5EF4-FFF2-40B4-BE49-F238E27FC236}">
                      <a16:creationId xmlns:a16="http://schemas.microsoft.com/office/drawing/2014/main" id="{DD09F882-3D28-4CFF-B5F7-E902990C14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8364" name="Line 421">
                  <a:extLst>
                    <a:ext uri="{FF2B5EF4-FFF2-40B4-BE49-F238E27FC236}">
                      <a16:creationId xmlns:a16="http://schemas.microsoft.com/office/drawing/2014/main" id="{1C90658F-B4C6-48BA-BA86-06779C3110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8365" name="Line 422">
                  <a:extLst>
                    <a:ext uri="{FF2B5EF4-FFF2-40B4-BE49-F238E27FC236}">
                      <a16:creationId xmlns:a16="http://schemas.microsoft.com/office/drawing/2014/main" id="{60B05D2E-3ACC-4696-813F-D94A1A97CB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</p:grpSp>
          <p:grpSp>
            <p:nvGrpSpPr>
              <p:cNvPr id="8353" name="Group 423">
                <a:extLst>
                  <a:ext uri="{FF2B5EF4-FFF2-40B4-BE49-F238E27FC236}">
                    <a16:creationId xmlns:a16="http://schemas.microsoft.com/office/drawing/2014/main" id="{64B500DE-190E-4A84-BEC0-22CEEDE386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8360" name="Line 424">
                  <a:extLst>
                    <a:ext uri="{FF2B5EF4-FFF2-40B4-BE49-F238E27FC236}">
                      <a16:creationId xmlns:a16="http://schemas.microsoft.com/office/drawing/2014/main" id="{6B49EFC1-296F-4A99-8C8A-48B10236A7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8361" name="Line 425">
                  <a:extLst>
                    <a:ext uri="{FF2B5EF4-FFF2-40B4-BE49-F238E27FC236}">
                      <a16:creationId xmlns:a16="http://schemas.microsoft.com/office/drawing/2014/main" id="{2E706A0D-80A2-4CAF-A7D5-A754EC07C6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8362" name="Line 426">
                  <a:extLst>
                    <a:ext uri="{FF2B5EF4-FFF2-40B4-BE49-F238E27FC236}">
                      <a16:creationId xmlns:a16="http://schemas.microsoft.com/office/drawing/2014/main" id="{E3B0C5E7-3C1A-4C24-AAFA-AAE9A326ED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</p:grpSp>
          <p:sp>
            <p:nvSpPr>
              <p:cNvPr id="8354" name="Rectangle 427">
                <a:extLst>
                  <a:ext uri="{FF2B5EF4-FFF2-40B4-BE49-F238E27FC236}">
                    <a16:creationId xmlns:a16="http://schemas.microsoft.com/office/drawing/2014/main" id="{D23B76EA-7BCD-440A-BCE5-27EDDCF42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8355" name="Rectangle 428">
                <a:extLst>
                  <a:ext uri="{FF2B5EF4-FFF2-40B4-BE49-F238E27FC236}">
                    <a16:creationId xmlns:a16="http://schemas.microsoft.com/office/drawing/2014/main" id="{DA3ABD3E-8A45-4A71-B72D-5244E6F893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8356" name="Line 429">
                <a:extLst>
                  <a:ext uri="{FF2B5EF4-FFF2-40B4-BE49-F238E27FC236}">
                    <a16:creationId xmlns:a16="http://schemas.microsoft.com/office/drawing/2014/main" id="{6866A5D1-E4BA-45E2-952A-43D6AE7BE6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357" name="Line 430">
                <a:extLst>
                  <a:ext uri="{FF2B5EF4-FFF2-40B4-BE49-F238E27FC236}">
                    <a16:creationId xmlns:a16="http://schemas.microsoft.com/office/drawing/2014/main" id="{AA28FF61-1C0F-4CF2-B08B-CC9572805C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358" name="Rectangle 431">
                <a:extLst>
                  <a:ext uri="{FF2B5EF4-FFF2-40B4-BE49-F238E27FC236}">
                    <a16:creationId xmlns:a16="http://schemas.microsoft.com/office/drawing/2014/main" id="{16E4CC87-7454-40CC-AE8A-C13F5DE818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8359" name="Text Box 432">
                <a:extLst>
                  <a:ext uri="{FF2B5EF4-FFF2-40B4-BE49-F238E27FC236}">
                    <a16:creationId xmlns:a16="http://schemas.microsoft.com/office/drawing/2014/main" id="{CA8D32D8-6193-4890-8B17-1DEFDE00BA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it-IT" sz="1000">
                  <a:latin typeface="Comic Sans MS" panose="030F0702030302020204" pitchFamily="66" charset="0"/>
                </a:endParaRP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00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network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000">
                    <a:latin typeface="Comic Sans MS" panose="030F0702030302020204" pitchFamily="66" charset="0"/>
                  </a:rPr>
                  <a:t>data link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000">
                    <a:latin typeface="Comic Sans MS" panose="030F0702030302020204" pitchFamily="66" charset="0"/>
                  </a:rPr>
                  <a:t>physical</a:t>
                </a:r>
                <a:endParaRPr lang="en-US" altLang="it-IT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279" name="Group 433">
              <a:extLst>
                <a:ext uri="{FF2B5EF4-FFF2-40B4-BE49-F238E27FC236}">
                  <a16:creationId xmlns:a16="http://schemas.microsoft.com/office/drawing/2014/main" id="{B5CD44CB-3DCB-47B9-ADB7-4347E949CD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15" y="1323"/>
              <a:ext cx="513" cy="446"/>
              <a:chOff x="3937" y="633"/>
              <a:chExt cx="513" cy="446"/>
            </a:xfrm>
          </p:grpSpPr>
          <p:sp>
            <p:nvSpPr>
              <p:cNvPr id="8324" name="Line 434">
                <a:extLst>
                  <a:ext uri="{FF2B5EF4-FFF2-40B4-BE49-F238E27FC236}">
                    <a16:creationId xmlns:a16="http://schemas.microsoft.com/office/drawing/2014/main" id="{6CDB186C-FA0C-46BD-9CD7-E407212915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325" name="Line 435">
                <a:extLst>
                  <a:ext uri="{FF2B5EF4-FFF2-40B4-BE49-F238E27FC236}">
                    <a16:creationId xmlns:a16="http://schemas.microsoft.com/office/drawing/2014/main" id="{E33D167B-54D2-4124-B222-C02E8F75A0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326" name="Oval 436">
                <a:extLst>
                  <a:ext uri="{FF2B5EF4-FFF2-40B4-BE49-F238E27FC236}">
                    <a16:creationId xmlns:a16="http://schemas.microsoft.com/office/drawing/2014/main" id="{A30A90ED-E47A-48F6-865A-C9997D7660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8327" name="Line 437">
                <a:extLst>
                  <a:ext uri="{FF2B5EF4-FFF2-40B4-BE49-F238E27FC236}">
                    <a16:creationId xmlns:a16="http://schemas.microsoft.com/office/drawing/2014/main" id="{99609FFB-7D66-4116-B6E2-E26D732994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328" name="Line 438">
                <a:extLst>
                  <a:ext uri="{FF2B5EF4-FFF2-40B4-BE49-F238E27FC236}">
                    <a16:creationId xmlns:a16="http://schemas.microsoft.com/office/drawing/2014/main" id="{58EE39B4-CD10-4008-B97C-7C1CDCCEB1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329" name="Rectangle 439">
                <a:extLst>
                  <a:ext uri="{FF2B5EF4-FFF2-40B4-BE49-F238E27FC236}">
                    <a16:creationId xmlns:a16="http://schemas.microsoft.com/office/drawing/2014/main" id="{6841D36F-D607-4F60-8E00-7EED692EB2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30" name="Oval 440">
                <a:extLst>
                  <a:ext uri="{FF2B5EF4-FFF2-40B4-BE49-F238E27FC236}">
                    <a16:creationId xmlns:a16="http://schemas.microsoft.com/office/drawing/2014/main" id="{AA8506C7-E28A-4F49-88A1-0FC3C2D4E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Comic Sans MS" panose="030F0702030302020204" pitchFamily="66" charset="0"/>
                </a:endParaRPr>
              </a:p>
            </p:txBody>
          </p:sp>
          <p:grpSp>
            <p:nvGrpSpPr>
              <p:cNvPr id="8331" name="Group 441">
                <a:extLst>
                  <a:ext uri="{FF2B5EF4-FFF2-40B4-BE49-F238E27FC236}">
                    <a16:creationId xmlns:a16="http://schemas.microsoft.com/office/drawing/2014/main" id="{C81482DA-1145-4151-8106-CDFC7996E2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8342" name="Line 442">
                  <a:extLst>
                    <a:ext uri="{FF2B5EF4-FFF2-40B4-BE49-F238E27FC236}">
                      <a16:creationId xmlns:a16="http://schemas.microsoft.com/office/drawing/2014/main" id="{EBBEC17F-E9B2-4008-A16A-5D58913EA9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8343" name="Line 443">
                  <a:extLst>
                    <a:ext uri="{FF2B5EF4-FFF2-40B4-BE49-F238E27FC236}">
                      <a16:creationId xmlns:a16="http://schemas.microsoft.com/office/drawing/2014/main" id="{D788A806-29BA-4B95-8DE6-6C3CA9E05B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8344" name="Line 444">
                  <a:extLst>
                    <a:ext uri="{FF2B5EF4-FFF2-40B4-BE49-F238E27FC236}">
                      <a16:creationId xmlns:a16="http://schemas.microsoft.com/office/drawing/2014/main" id="{CC720121-8F55-4E3F-9BB6-E318C1939A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</p:grpSp>
          <p:grpSp>
            <p:nvGrpSpPr>
              <p:cNvPr id="8332" name="Group 445">
                <a:extLst>
                  <a:ext uri="{FF2B5EF4-FFF2-40B4-BE49-F238E27FC236}">
                    <a16:creationId xmlns:a16="http://schemas.microsoft.com/office/drawing/2014/main" id="{D57112D6-26BD-4A50-AB65-530DBC5DA2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8339" name="Line 446">
                  <a:extLst>
                    <a:ext uri="{FF2B5EF4-FFF2-40B4-BE49-F238E27FC236}">
                      <a16:creationId xmlns:a16="http://schemas.microsoft.com/office/drawing/2014/main" id="{0FDE35B3-97F7-4611-85CD-FCBACFA27F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8340" name="Line 447">
                  <a:extLst>
                    <a:ext uri="{FF2B5EF4-FFF2-40B4-BE49-F238E27FC236}">
                      <a16:creationId xmlns:a16="http://schemas.microsoft.com/office/drawing/2014/main" id="{ED0E1F31-A20A-49EF-8EE9-C0FCEC5B62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8341" name="Line 448">
                  <a:extLst>
                    <a:ext uri="{FF2B5EF4-FFF2-40B4-BE49-F238E27FC236}">
                      <a16:creationId xmlns:a16="http://schemas.microsoft.com/office/drawing/2014/main" id="{F20307B5-62F6-4A4F-857F-39E9194047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</p:grpSp>
          <p:sp>
            <p:nvSpPr>
              <p:cNvPr id="8333" name="Rectangle 449">
                <a:extLst>
                  <a:ext uri="{FF2B5EF4-FFF2-40B4-BE49-F238E27FC236}">
                    <a16:creationId xmlns:a16="http://schemas.microsoft.com/office/drawing/2014/main" id="{15A2041C-E7A3-4687-BFA7-051ABB0F7D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8334" name="Rectangle 450">
                <a:extLst>
                  <a:ext uri="{FF2B5EF4-FFF2-40B4-BE49-F238E27FC236}">
                    <a16:creationId xmlns:a16="http://schemas.microsoft.com/office/drawing/2014/main" id="{B5BB759B-CC2A-4FF6-8BD7-ACD7BC0AA3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8335" name="Line 451">
                <a:extLst>
                  <a:ext uri="{FF2B5EF4-FFF2-40B4-BE49-F238E27FC236}">
                    <a16:creationId xmlns:a16="http://schemas.microsoft.com/office/drawing/2014/main" id="{2FFCA649-E7C2-4605-8090-1C3ADA4409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336" name="Line 452">
                <a:extLst>
                  <a:ext uri="{FF2B5EF4-FFF2-40B4-BE49-F238E27FC236}">
                    <a16:creationId xmlns:a16="http://schemas.microsoft.com/office/drawing/2014/main" id="{8152263E-9CB9-47EB-ADB1-0491466C1B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337" name="Rectangle 453">
                <a:extLst>
                  <a:ext uri="{FF2B5EF4-FFF2-40B4-BE49-F238E27FC236}">
                    <a16:creationId xmlns:a16="http://schemas.microsoft.com/office/drawing/2014/main" id="{B5BF7B20-6C25-49EB-B5D2-6283F1A9C8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8338" name="Text Box 454">
                <a:extLst>
                  <a:ext uri="{FF2B5EF4-FFF2-40B4-BE49-F238E27FC236}">
                    <a16:creationId xmlns:a16="http://schemas.microsoft.com/office/drawing/2014/main" id="{5B1CDBDB-7F09-4149-B280-DC0BB6D253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it-IT" sz="1000">
                  <a:latin typeface="Comic Sans MS" panose="030F0702030302020204" pitchFamily="66" charset="0"/>
                </a:endParaRP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00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network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000">
                    <a:latin typeface="Comic Sans MS" panose="030F0702030302020204" pitchFamily="66" charset="0"/>
                  </a:rPr>
                  <a:t>data link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000">
                    <a:latin typeface="Comic Sans MS" panose="030F0702030302020204" pitchFamily="66" charset="0"/>
                  </a:rPr>
                  <a:t>physical</a:t>
                </a:r>
                <a:endParaRPr lang="en-US" altLang="it-IT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280" name="Group 455">
              <a:extLst>
                <a:ext uri="{FF2B5EF4-FFF2-40B4-BE49-F238E27FC236}">
                  <a16:creationId xmlns:a16="http://schemas.microsoft.com/office/drawing/2014/main" id="{AEAD78B9-1D18-4A4B-86A4-D0CD6061B2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89" y="2634"/>
              <a:ext cx="513" cy="446"/>
              <a:chOff x="3937" y="633"/>
              <a:chExt cx="513" cy="446"/>
            </a:xfrm>
          </p:grpSpPr>
          <p:sp>
            <p:nvSpPr>
              <p:cNvPr id="8303" name="Line 456">
                <a:extLst>
                  <a:ext uri="{FF2B5EF4-FFF2-40B4-BE49-F238E27FC236}">
                    <a16:creationId xmlns:a16="http://schemas.microsoft.com/office/drawing/2014/main" id="{E69D215A-BEF4-4139-963C-F07ADB0891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304" name="Line 457">
                <a:extLst>
                  <a:ext uri="{FF2B5EF4-FFF2-40B4-BE49-F238E27FC236}">
                    <a16:creationId xmlns:a16="http://schemas.microsoft.com/office/drawing/2014/main" id="{B98FDA35-FFBC-491B-BE90-F027442573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305" name="Oval 458">
                <a:extLst>
                  <a:ext uri="{FF2B5EF4-FFF2-40B4-BE49-F238E27FC236}">
                    <a16:creationId xmlns:a16="http://schemas.microsoft.com/office/drawing/2014/main" id="{B8C9A3EE-DB33-4458-BEFE-DA5490BC3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8306" name="Line 459">
                <a:extLst>
                  <a:ext uri="{FF2B5EF4-FFF2-40B4-BE49-F238E27FC236}">
                    <a16:creationId xmlns:a16="http://schemas.microsoft.com/office/drawing/2014/main" id="{04AFF9A9-AF30-482C-8027-6A53B02D9F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307" name="Line 460">
                <a:extLst>
                  <a:ext uri="{FF2B5EF4-FFF2-40B4-BE49-F238E27FC236}">
                    <a16:creationId xmlns:a16="http://schemas.microsoft.com/office/drawing/2014/main" id="{98046DC0-D89D-4B63-9352-A3E8C083C1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308" name="Rectangle 461">
                <a:extLst>
                  <a:ext uri="{FF2B5EF4-FFF2-40B4-BE49-F238E27FC236}">
                    <a16:creationId xmlns:a16="http://schemas.microsoft.com/office/drawing/2014/main" id="{B48043BE-D697-4267-9A53-6582960F2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09" name="Oval 462">
                <a:extLst>
                  <a:ext uri="{FF2B5EF4-FFF2-40B4-BE49-F238E27FC236}">
                    <a16:creationId xmlns:a16="http://schemas.microsoft.com/office/drawing/2014/main" id="{2B4E43D2-01F9-4D6A-969C-7CA189B3FF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Comic Sans MS" panose="030F0702030302020204" pitchFamily="66" charset="0"/>
                </a:endParaRPr>
              </a:p>
            </p:txBody>
          </p:sp>
          <p:grpSp>
            <p:nvGrpSpPr>
              <p:cNvPr id="8310" name="Group 463">
                <a:extLst>
                  <a:ext uri="{FF2B5EF4-FFF2-40B4-BE49-F238E27FC236}">
                    <a16:creationId xmlns:a16="http://schemas.microsoft.com/office/drawing/2014/main" id="{D4EAA977-155B-477D-9E6F-A8345B68ED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8321" name="Line 464">
                  <a:extLst>
                    <a:ext uri="{FF2B5EF4-FFF2-40B4-BE49-F238E27FC236}">
                      <a16:creationId xmlns:a16="http://schemas.microsoft.com/office/drawing/2014/main" id="{61D0AA38-8FC1-49B4-A126-4B0A048EB3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8322" name="Line 465">
                  <a:extLst>
                    <a:ext uri="{FF2B5EF4-FFF2-40B4-BE49-F238E27FC236}">
                      <a16:creationId xmlns:a16="http://schemas.microsoft.com/office/drawing/2014/main" id="{3B74FA82-987C-4C00-B9DC-27FD073A2F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8323" name="Line 466">
                  <a:extLst>
                    <a:ext uri="{FF2B5EF4-FFF2-40B4-BE49-F238E27FC236}">
                      <a16:creationId xmlns:a16="http://schemas.microsoft.com/office/drawing/2014/main" id="{F308BBAC-B051-40E1-B245-F8ED10ABD7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</p:grpSp>
          <p:grpSp>
            <p:nvGrpSpPr>
              <p:cNvPr id="8311" name="Group 467">
                <a:extLst>
                  <a:ext uri="{FF2B5EF4-FFF2-40B4-BE49-F238E27FC236}">
                    <a16:creationId xmlns:a16="http://schemas.microsoft.com/office/drawing/2014/main" id="{515166C5-5032-42A4-A877-C68634F5A9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8318" name="Line 468">
                  <a:extLst>
                    <a:ext uri="{FF2B5EF4-FFF2-40B4-BE49-F238E27FC236}">
                      <a16:creationId xmlns:a16="http://schemas.microsoft.com/office/drawing/2014/main" id="{7CF7F3F0-5539-43A6-A73E-993541C93E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8319" name="Line 469">
                  <a:extLst>
                    <a:ext uri="{FF2B5EF4-FFF2-40B4-BE49-F238E27FC236}">
                      <a16:creationId xmlns:a16="http://schemas.microsoft.com/office/drawing/2014/main" id="{65FD6F79-78B6-4A97-AADD-C9A65767FB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8320" name="Line 470">
                  <a:extLst>
                    <a:ext uri="{FF2B5EF4-FFF2-40B4-BE49-F238E27FC236}">
                      <a16:creationId xmlns:a16="http://schemas.microsoft.com/office/drawing/2014/main" id="{DDFBA8B7-EB31-4673-AABD-7299F5503B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</p:grpSp>
          <p:sp>
            <p:nvSpPr>
              <p:cNvPr id="8312" name="Rectangle 471">
                <a:extLst>
                  <a:ext uri="{FF2B5EF4-FFF2-40B4-BE49-F238E27FC236}">
                    <a16:creationId xmlns:a16="http://schemas.microsoft.com/office/drawing/2014/main" id="{80358704-2D53-4863-A7CC-07907D22DF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8313" name="Rectangle 472">
                <a:extLst>
                  <a:ext uri="{FF2B5EF4-FFF2-40B4-BE49-F238E27FC236}">
                    <a16:creationId xmlns:a16="http://schemas.microsoft.com/office/drawing/2014/main" id="{88DEF745-5767-4837-9B28-068214F7DB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8314" name="Line 473">
                <a:extLst>
                  <a:ext uri="{FF2B5EF4-FFF2-40B4-BE49-F238E27FC236}">
                    <a16:creationId xmlns:a16="http://schemas.microsoft.com/office/drawing/2014/main" id="{C7354449-3D55-4629-8661-7B36D0EDA6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315" name="Line 474">
                <a:extLst>
                  <a:ext uri="{FF2B5EF4-FFF2-40B4-BE49-F238E27FC236}">
                    <a16:creationId xmlns:a16="http://schemas.microsoft.com/office/drawing/2014/main" id="{3A9C493D-F0EB-4886-BA2B-05E5EEF471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316" name="Rectangle 475">
                <a:extLst>
                  <a:ext uri="{FF2B5EF4-FFF2-40B4-BE49-F238E27FC236}">
                    <a16:creationId xmlns:a16="http://schemas.microsoft.com/office/drawing/2014/main" id="{77845F5E-16EB-4146-88C0-C1A40FF308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8317" name="Text Box 476">
                <a:extLst>
                  <a:ext uri="{FF2B5EF4-FFF2-40B4-BE49-F238E27FC236}">
                    <a16:creationId xmlns:a16="http://schemas.microsoft.com/office/drawing/2014/main" id="{ECAD19D2-473B-497E-9F9C-63BCA40408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it-IT" sz="1000">
                  <a:latin typeface="Comic Sans MS" panose="030F0702030302020204" pitchFamily="66" charset="0"/>
                </a:endParaRP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00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network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000">
                    <a:latin typeface="Comic Sans MS" panose="030F0702030302020204" pitchFamily="66" charset="0"/>
                  </a:rPr>
                  <a:t>data link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000">
                    <a:latin typeface="Comic Sans MS" panose="030F0702030302020204" pitchFamily="66" charset="0"/>
                  </a:rPr>
                  <a:t>physical</a:t>
                </a:r>
                <a:endParaRPr lang="en-US" altLang="it-IT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281" name="Group 478">
              <a:extLst>
                <a:ext uri="{FF2B5EF4-FFF2-40B4-BE49-F238E27FC236}">
                  <a16:creationId xmlns:a16="http://schemas.microsoft.com/office/drawing/2014/main" id="{19C0D1CB-CF98-436D-801A-106D60CF23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8" y="1308"/>
              <a:ext cx="513" cy="446"/>
              <a:chOff x="3937" y="633"/>
              <a:chExt cx="513" cy="446"/>
            </a:xfrm>
          </p:grpSpPr>
          <p:sp>
            <p:nvSpPr>
              <p:cNvPr id="8282" name="Line 479">
                <a:extLst>
                  <a:ext uri="{FF2B5EF4-FFF2-40B4-BE49-F238E27FC236}">
                    <a16:creationId xmlns:a16="http://schemas.microsoft.com/office/drawing/2014/main" id="{A012BBE1-D8C9-4017-BC96-330C317DB5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283" name="Line 480">
                <a:extLst>
                  <a:ext uri="{FF2B5EF4-FFF2-40B4-BE49-F238E27FC236}">
                    <a16:creationId xmlns:a16="http://schemas.microsoft.com/office/drawing/2014/main" id="{0658DF21-01BB-460E-8D84-697DB45A89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284" name="Oval 481">
                <a:extLst>
                  <a:ext uri="{FF2B5EF4-FFF2-40B4-BE49-F238E27FC236}">
                    <a16:creationId xmlns:a16="http://schemas.microsoft.com/office/drawing/2014/main" id="{C5C31786-04BA-408E-BBD3-BE18600704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8285" name="Line 482">
                <a:extLst>
                  <a:ext uri="{FF2B5EF4-FFF2-40B4-BE49-F238E27FC236}">
                    <a16:creationId xmlns:a16="http://schemas.microsoft.com/office/drawing/2014/main" id="{BBC41FE1-C679-4942-A90D-FE062B129C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286" name="Line 483">
                <a:extLst>
                  <a:ext uri="{FF2B5EF4-FFF2-40B4-BE49-F238E27FC236}">
                    <a16:creationId xmlns:a16="http://schemas.microsoft.com/office/drawing/2014/main" id="{3E11C0C9-2EE6-41D1-BB17-F89945EAD5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287" name="Rectangle 484">
                <a:extLst>
                  <a:ext uri="{FF2B5EF4-FFF2-40B4-BE49-F238E27FC236}">
                    <a16:creationId xmlns:a16="http://schemas.microsoft.com/office/drawing/2014/main" id="{5C14CDE4-E964-4342-8999-36E45E5851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88" name="Oval 485">
                <a:extLst>
                  <a:ext uri="{FF2B5EF4-FFF2-40B4-BE49-F238E27FC236}">
                    <a16:creationId xmlns:a16="http://schemas.microsoft.com/office/drawing/2014/main" id="{5B58D8C0-7885-4DE9-84F7-546AF72335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Comic Sans MS" panose="030F0702030302020204" pitchFamily="66" charset="0"/>
                </a:endParaRPr>
              </a:p>
            </p:txBody>
          </p:sp>
          <p:grpSp>
            <p:nvGrpSpPr>
              <p:cNvPr id="8289" name="Group 486">
                <a:extLst>
                  <a:ext uri="{FF2B5EF4-FFF2-40B4-BE49-F238E27FC236}">
                    <a16:creationId xmlns:a16="http://schemas.microsoft.com/office/drawing/2014/main" id="{916F447E-37B2-470B-9D0F-49E388F37C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8300" name="Line 487">
                  <a:extLst>
                    <a:ext uri="{FF2B5EF4-FFF2-40B4-BE49-F238E27FC236}">
                      <a16:creationId xmlns:a16="http://schemas.microsoft.com/office/drawing/2014/main" id="{B344814E-9CAB-44A3-9701-2CD230965F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8301" name="Line 488">
                  <a:extLst>
                    <a:ext uri="{FF2B5EF4-FFF2-40B4-BE49-F238E27FC236}">
                      <a16:creationId xmlns:a16="http://schemas.microsoft.com/office/drawing/2014/main" id="{EE42C492-C8E4-42F8-8468-146BF7F50A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8302" name="Line 489">
                  <a:extLst>
                    <a:ext uri="{FF2B5EF4-FFF2-40B4-BE49-F238E27FC236}">
                      <a16:creationId xmlns:a16="http://schemas.microsoft.com/office/drawing/2014/main" id="{B339FA73-C8D0-419B-915D-7D8890D254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</p:grpSp>
          <p:grpSp>
            <p:nvGrpSpPr>
              <p:cNvPr id="8290" name="Group 490">
                <a:extLst>
                  <a:ext uri="{FF2B5EF4-FFF2-40B4-BE49-F238E27FC236}">
                    <a16:creationId xmlns:a16="http://schemas.microsoft.com/office/drawing/2014/main" id="{48031AEB-AB89-4B4C-BD8D-7FCB0A4195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8297" name="Line 491">
                  <a:extLst>
                    <a:ext uri="{FF2B5EF4-FFF2-40B4-BE49-F238E27FC236}">
                      <a16:creationId xmlns:a16="http://schemas.microsoft.com/office/drawing/2014/main" id="{E4F342E0-BF89-41ED-BE42-B08BDD33E0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8298" name="Line 492">
                  <a:extLst>
                    <a:ext uri="{FF2B5EF4-FFF2-40B4-BE49-F238E27FC236}">
                      <a16:creationId xmlns:a16="http://schemas.microsoft.com/office/drawing/2014/main" id="{390C2DA4-FEE8-431C-B516-E8B98ECAAF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8299" name="Line 493">
                  <a:extLst>
                    <a:ext uri="{FF2B5EF4-FFF2-40B4-BE49-F238E27FC236}">
                      <a16:creationId xmlns:a16="http://schemas.microsoft.com/office/drawing/2014/main" id="{2B0F2763-C8C3-4FB8-99B8-71EFF6E70F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</p:grpSp>
          <p:sp>
            <p:nvSpPr>
              <p:cNvPr id="8291" name="Rectangle 494">
                <a:extLst>
                  <a:ext uri="{FF2B5EF4-FFF2-40B4-BE49-F238E27FC236}">
                    <a16:creationId xmlns:a16="http://schemas.microsoft.com/office/drawing/2014/main" id="{CE8C8D7F-6137-4A40-A822-1636295DCF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8292" name="Rectangle 495">
                <a:extLst>
                  <a:ext uri="{FF2B5EF4-FFF2-40B4-BE49-F238E27FC236}">
                    <a16:creationId xmlns:a16="http://schemas.microsoft.com/office/drawing/2014/main" id="{31AF1C4B-8148-41C9-833E-2B16BE826F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8293" name="Line 496">
                <a:extLst>
                  <a:ext uri="{FF2B5EF4-FFF2-40B4-BE49-F238E27FC236}">
                    <a16:creationId xmlns:a16="http://schemas.microsoft.com/office/drawing/2014/main" id="{368FE963-406E-49F6-9E02-22882E05F2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294" name="Line 497">
                <a:extLst>
                  <a:ext uri="{FF2B5EF4-FFF2-40B4-BE49-F238E27FC236}">
                    <a16:creationId xmlns:a16="http://schemas.microsoft.com/office/drawing/2014/main" id="{D390E742-D41A-460F-A58F-42F173076A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295" name="Rectangle 498">
                <a:extLst>
                  <a:ext uri="{FF2B5EF4-FFF2-40B4-BE49-F238E27FC236}">
                    <a16:creationId xmlns:a16="http://schemas.microsoft.com/office/drawing/2014/main" id="{DF484BD0-D096-432A-ADDF-182C34BDF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8296" name="Text Box 499">
                <a:extLst>
                  <a:ext uri="{FF2B5EF4-FFF2-40B4-BE49-F238E27FC236}">
                    <a16:creationId xmlns:a16="http://schemas.microsoft.com/office/drawing/2014/main" id="{5AA1931E-5DB9-4291-A404-DA4C46E8B8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it-IT" sz="1000">
                  <a:latin typeface="Comic Sans MS" panose="030F0702030302020204" pitchFamily="66" charset="0"/>
                </a:endParaRP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00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network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000">
                    <a:latin typeface="Comic Sans MS" panose="030F0702030302020204" pitchFamily="66" charset="0"/>
                  </a:rPr>
                  <a:t>data link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000">
                    <a:latin typeface="Comic Sans MS" panose="030F0702030302020204" pitchFamily="66" charset="0"/>
                  </a:rPr>
                  <a:t>physical</a:t>
                </a:r>
                <a:endParaRPr lang="en-US" altLang="it-IT" sz="240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23" name="Group 501">
            <a:extLst>
              <a:ext uri="{FF2B5EF4-FFF2-40B4-BE49-F238E27FC236}">
                <a16:creationId xmlns:a16="http://schemas.microsoft.com/office/drawing/2014/main" id="{5FD1FBE4-765B-42C3-BBA7-8F5BA75C645E}"/>
              </a:ext>
            </a:extLst>
          </p:cNvPr>
          <p:cNvGrpSpPr>
            <a:grpSpLocks/>
          </p:cNvGrpSpPr>
          <p:nvPr/>
        </p:nvGrpSpPr>
        <p:grpSpPr bwMode="auto">
          <a:xfrm>
            <a:off x="6216650" y="1538288"/>
            <a:ext cx="3767138" cy="3790950"/>
            <a:chOff x="2956" y="969"/>
            <a:chExt cx="2373" cy="2388"/>
          </a:xfrm>
        </p:grpSpPr>
        <p:grpSp>
          <p:nvGrpSpPr>
            <p:cNvPr id="8256" name="Group 309">
              <a:extLst>
                <a:ext uri="{FF2B5EF4-FFF2-40B4-BE49-F238E27FC236}">
                  <a16:creationId xmlns:a16="http://schemas.microsoft.com/office/drawing/2014/main" id="{7120BB41-0FF5-4A09-991A-3EFF3C3DAA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6" y="969"/>
              <a:ext cx="513" cy="552"/>
              <a:chOff x="2956" y="969"/>
              <a:chExt cx="513" cy="552"/>
            </a:xfrm>
          </p:grpSpPr>
          <p:sp>
            <p:nvSpPr>
              <p:cNvPr id="8266" name="Rectangle 227">
                <a:extLst>
                  <a:ext uri="{FF2B5EF4-FFF2-40B4-BE49-F238E27FC236}">
                    <a16:creationId xmlns:a16="http://schemas.microsoft.com/office/drawing/2014/main" id="{B5061A67-96A7-492B-9B81-326FC35EA1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8" y="969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8267" name="Rectangle 228">
                <a:extLst>
                  <a:ext uri="{FF2B5EF4-FFF2-40B4-BE49-F238E27FC236}">
                    <a16:creationId xmlns:a16="http://schemas.microsoft.com/office/drawing/2014/main" id="{EE9AAB98-210C-4478-9A7E-BF0489F324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7" y="984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8268" name="Rectangle 229">
                <a:extLst>
                  <a:ext uri="{FF2B5EF4-FFF2-40B4-BE49-F238E27FC236}">
                    <a16:creationId xmlns:a16="http://schemas.microsoft.com/office/drawing/2014/main" id="{2FF978B1-A3CA-4AC8-AA7C-5377D29E5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8269" name="Text Box 230">
                <a:extLst>
                  <a:ext uri="{FF2B5EF4-FFF2-40B4-BE49-F238E27FC236}">
                    <a16:creationId xmlns:a16="http://schemas.microsoft.com/office/drawing/2014/main" id="{C4BEB9E7-973E-453D-B93E-6FF707726E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6" y="978"/>
                <a:ext cx="513" cy="5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000">
                    <a:latin typeface="Comic Sans MS" panose="030F0702030302020204" pitchFamily="66" charset="0"/>
                  </a:rPr>
                  <a:t>application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000">
                    <a:latin typeface="Comic Sans MS" panose="030F0702030302020204" pitchFamily="66" charset="0"/>
                  </a:rPr>
                  <a:t>transport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00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network</a:t>
                </a:r>
                <a:endParaRPr lang="en-US" altLang="it-IT" sz="1000">
                  <a:latin typeface="Comic Sans MS" panose="030F0702030302020204" pitchFamily="66" charset="0"/>
                </a:endParaRP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000">
                    <a:latin typeface="Comic Sans MS" panose="030F0702030302020204" pitchFamily="66" charset="0"/>
                  </a:rPr>
                  <a:t>data link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000">
                    <a:latin typeface="Comic Sans MS" panose="030F0702030302020204" pitchFamily="66" charset="0"/>
                  </a:rPr>
                  <a:t>physical</a:t>
                </a:r>
                <a:endParaRPr lang="en-US" altLang="it-IT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70" name="Line 231">
                <a:extLst>
                  <a:ext uri="{FF2B5EF4-FFF2-40B4-BE49-F238E27FC236}">
                    <a16:creationId xmlns:a16="http://schemas.microsoft.com/office/drawing/2014/main" id="{4AA06E03-3595-47D6-9910-E3A9C6BF2B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7" y="119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271" name="Line 232">
                <a:extLst>
                  <a:ext uri="{FF2B5EF4-FFF2-40B4-BE49-F238E27FC236}">
                    <a16:creationId xmlns:a16="http://schemas.microsoft.com/office/drawing/2014/main" id="{67E62B07-B455-4242-A94A-5BD85ED46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3" y="129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272" name="Line 233">
                <a:extLst>
                  <a:ext uri="{FF2B5EF4-FFF2-40B4-BE49-F238E27FC236}">
                    <a16:creationId xmlns:a16="http://schemas.microsoft.com/office/drawing/2014/main" id="{23A70E1E-DF24-4A50-9027-0BF3BCD40C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3" y="137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273" name="Line 308">
                <a:extLst>
                  <a:ext uri="{FF2B5EF4-FFF2-40B4-BE49-F238E27FC236}">
                    <a16:creationId xmlns:a16="http://schemas.microsoft.com/office/drawing/2014/main" id="{45C4FDF8-14A2-48A5-BA11-40D0C19C80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3" y="109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8257" name="Group 310">
              <a:extLst>
                <a:ext uri="{FF2B5EF4-FFF2-40B4-BE49-F238E27FC236}">
                  <a16:creationId xmlns:a16="http://schemas.microsoft.com/office/drawing/2014/main" id="{8BA0E3DC-A674-4D0F-A288-01FADF60AF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16" y="2805"/>
              <a:ext cx="513" cy="552"/>
              <a:chOff x="2956" y="969"/>
              <a:chExt cx="513" cy="552"/>
            </a:xfrm>
          </p:grpSpPr>
          <p:sp>
            <p:nvSpPr>
              <p:cNvPr id="8258" name="Rectangle 311">
                <a:extLst>
                  <a:ext uri="{FF2B5EF4-FFF2-40B4-BE49-F238E27FC236}">
                    <a16:creationId xmlns:a16="http://schemas.microsoft.com/office/drawing/2014/main" id="{4D502B2E-F530-4C2A-BE3D-EA34E3AE2B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8" y="969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8259" name="Rectangle 312">
                <a:extLst>
                  <a:ext uri="{FF2B5EF4-FFF2-40B4-BE49-F238E27FC236}">
                    <a16:creationId xmlns:a16="http://schemas.microsoft.com/office/drawing/2014/main" id="{4EA40215-60EF-42A6-A8C9-4A8E36BCC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7" y="984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8260" name="Rectangle 313">
                <a:extLst>
                  <a:ext uri="{FF2B5EF4-FFF2-40B4-BE49-F238E27FC236}">
                    <a16:creationId xmlns:a16="http://schemas.microsoft.com/office/drawing/2014/main" id="{07A095DA-C5D7-4326-B0E7-0D551A777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8261" name="Text Box 314">
                <a:extLst>
                  <a:ext uri="{FF2B5EF4-FFF2-40B4-BE49-F238E27FC236}">
                    <a16:creationId xmlns:a16="http://schemas.microsoft.com/office/drawing/2014/main" id="{89B2BBE9-00BB-4834-83D9-E8D5FDE3D0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6" y="978"/>
                <a:ext cx="513" cy="5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000">
                    <a:latin typeface="Comic Sans MS" panose="030F0702030302020204" pitchFamily="66" charset="0"/>
                  </a:rPr>
                  <a:t>application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000">
                    <a:latin typeface="Comic Sans MS" panose="030F0702030302020204" pitchFamily="66" charset="0"/>
                  </a:rPr>
                  <a:t>transport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00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network</a:t>
                </a:r>
                <a:endParaRPr lang="en-US" altLang="it-IT" sz="1000">
                  <a:latin typeface="Comic Sans MS" panose="030F0702030302020204" pitchFamily="66" charset="0"/>
                </a:endParaRP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000">
                    <a:latin typeface="Comic Sans MS" panose="030F0702030302020204" pitchFamily="66" charset="0"/>
                  </a:rPr>
                  <a:t>data link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000">
                    <a:latin typeface="Comic Sans MS" panose="030F0702030302020204" pitchFamily="66" charset="0"/>
                  </a:rPr>
                  <a:t>physical</a:t>
                </a:r>
                <a:endParaRPr lang="en-US" altLang="it-IT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62" name="Line 315">
                <a:extLst>
                  <a:ext uri="{FF2B5EF4-FFF2-40B4-BE49-F238E27FC236}">
                    <a16:creationId xmlns:a16="http://schemas.microsoft.com/office/drawing/2014/main" id="{31FADD70-7FBE-4C1F-8254-F2E07BC189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7" y="119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263" name="Line 316">
                <a:extLst>
                  <a:ext uri="{FF2B5EF4-FFF2-40B4-BE49-F238E27FC236}">
                    <a16:creationId xmlns:a16="http://schemas.microsoft.com/office/drawing/2014/main" id="{6814BD27-C126-49C6-9CCB-A6C07DB8E6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3" y="129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264" name="Line 317">
                <a:extLst>
                  <a:ext uri="{FF2B5EF4-FFF2-40B4-BE49-F238E27FC236}">
                    <a16:creationId xmlns:a16="http://schemas.microsoft.com/office/drawing/2014/main" id="{756237E9-C2BE-438E-A7A9-D2A2C8E4DC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3" y="137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265" name="Line 318">
                <a:extLst>
                  <a:ext uri="{FF2B5EF4-FFF2-40B4-BE49-F238E27FC236}">
                    <a16:creationId xmlns:a16="http://schemas.microsoft.com/office/drawing/2014/main" id="{0F2AFCB9-E703-44BA-B53C-D454470B3A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3" y="109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bstract background of dark mesh">
            <a:extLst>
              <a:ext uri="{FF2B5EF4-FFF2-40B4-BE49-F238E27FC236}">
                <a16:creationId xmlns:a16="http://schemas.microsoft.com/office/drawing/2014/main" id="{A11A15E5-A869-4943-9979-C3BB4CAC65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D7A776-A0D7-4883-A30A-118AE4FAF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6000" kern="1200" dirty="0">
                <a:solidFill>
                  <a:srgbClr val="FFFFFF"/>
                </a:solidFill>
              </a:rPr>
              <a:t>Network Address Translation - NAT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FE6E1-FCC8-4617-AE75-DA60A0D49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 eaLnBrk="1" hangingPunct="1">
              <a:lnSpc>
                <a:spcPct val="90000"/>
              </a:lnSpc>
              <a:spcBef>
                <a:spcPts val="1000"/>
              </a:spcBef>
            </a:pPr>
            <a:endParaRPr lang="en-US" sz="2400" kern="1200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AB295-0C5C-4B97-ABC6-58C9CF62B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Network Layer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216718-11E0-4C20-B263-778C0E786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it-IT" sz="1200">
                <a:solidFill>
                  <a:srgbClr val="FFFFFF"/>
                </a:solidFill>
                <a:latin typeface="Calibri" panose="020F0502020204030204"/>
              </a:rPr>
              <a:t>4-</a:t>
            </a:r>
            <a:fld id="{74EAFCCC-BFA5-4F3D-95E9-55C1AB5909B7}" type="slidenum">
              <a:rPr lang="en-US" altLang="it-IT" sz="1200">
                <a:solidFill>
                  <a:srgbClr val="FFFFFF"/>
                </a:solidFill>
                <a:latin typeface="Calibri" panose="020F0502020204030204"/>
              </a:rPr>
              <a:pPr eaLnBrk="1" fontAlgn="auto" hangingPunct="1">
                <a:spcBef>
                  <a:spcPts val="0"/>
                </a:spcBef>
                <a:spcAft>
                  <a:spcPts val="600"/>
                </a:spcAft>
                <a:defRPr/>
              </a:pPr>
              <a:t>30</a:t>
            </a:fld>
            <a:endParaRPr lang="en-US" altLang="it-IT" sz="120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457816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20F84-0405-49FB-AFB1-D1107620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Alcuni</a:t>
            </a:r>
            <a:r>
              <a:rPr lang="en-US" dirty="0"/>
              <a:t> </a:t>
            </a:r>
            <a:r>
              <a:rPr lang="en-US" dirty="0" err="1"/>
              <a:t>fatti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205BE-6246-43E3-8703-800A0A01F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Una </a:t>
            </a:r>
            <a:r>
              <a:rPr lang="en-US" dirty="0" err="1"/>
              <a:t>stazione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voglia</a:t>
            </a:r>
            <a:r>
              <a:rPr lang="en-US" dirty="0"/>
              <a:t> </a:t>
            </a:r>
            <a:r>
              <a:rPr lang="en-US" dirty="0" err="1"/>
              <a:t>dialogare</a:t>
            </a:r>
            <a:r>
              <a:rPr lang="en-US" dirty="0"/>
              <a:t> in rete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possedere</a:t>
            </a:r>
            <a:r>
              <a:rPr lang="en-US" dirty="0"/>
              <a:t> un </a:t>
            </a:r>
            <a:r>
              <a:rPr lang="en-US" dirty="0" err="1"/>
              <a:t>indirizzo</a:t>
            </a:r>
            <a:r>
              <a:rPr lang="en-US" dirty="0"/>
              <a:t> IP </a:t>
            </a:r>
            <a:r>
              <a:rPr lang="en-US" dirty="0" err="1"/>
              <a:t>pubblico</a:t>
            </a:r>
            <a:r>
              <a:rPr lang="en-US" dirty="0"/>
              <a:t> </a:t>
            </a:r>
            <a:r>
              <a:rPr lang="en-US" b="1" dirty="0" err="1"/>
              <a:t>univoco</a:t>
            </a:r>
            <a:r>
              <a:rPr lang="en-US" b="1" dirty="0"/>
              <a:t> </a:t>
            </a:r>
            <a:endParaRPr lang="en-US" dirty="0"/>
          </a:p>
          <a:p>
            <a:r>
              <a:rPr lang="en-US" dirty="0" err="1"/>
              <a:t>Tuttavia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indirizzi</a:t>
            </a:r>
            <a:r>
              <a:rPr lang="en-US" dirty="0"/>
              <a:t> IP </a:t>
            </a:r>
            <a:r>
              <a:rPr lang="en-US" dirty="0" err="1"/>
              <a:t>privati</a:t>
            </a:r>
            <a:r>
              <a:rPr lang="en-US" dirty="0"/>
              <a:t> non sono </a:t>
            </a:r>
            <a:r>
              <a:rPr lang="en-US" dirty="0" err="1"/>
              <a:t>univoci</a:t>
            </a:r>
            <a:r>
              <a:rPr lang="en-US" dirty="0"/>
              <a:t> e sono </a:t>
            </a:r>
            <a:r>
              <a:rPr lang="en-US" dirty="0" err="1"/>
              <a:t>riutilizzati</a:t>
            </a:r>
            <a:r>
              <a:rPr lang="en-US" dirty="0"/>
              <a:t> un po’ </a:t>
            </a:r>
            <a:r>
              <a:rPr lang="en-US" dirty="0" err="1"/>
              <a:t>ovunque</a:t>
            </a:r>
            <a:endParaRPr lang="en-US" dirty="0"/>
          </a:p>
          <a:p>
            <a:r>
              <a:rPr lang="en-US" dirty="0" err="1"/>
              <a:t>Perchè</a:t>
            </a:r>
            <a:r>
              <a:rPr lang="en-US" dirty="0"/>
              <a:t>? </a:t>
            </a:r>
          </a:p>
          <a:p>
            <a:r>
              <a:rPr lang="en-US" dirty="0"/>
              <a:t>Come è </a:t>
            </a:r>
            <a:r>
              <a:rPr lang="en-US" dirty="0" err="1"/>
              <a:t>possibile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l’infrastruttura</a:t>
            </a:r>
            <a:r>
              <a:rPr lang="en-US" dirty="0"/>
              <a:t> L3 </a:t>
            </a:r>
            <a:r>
              <a:rPr lang="en-US" dirty="0" err="1"/>
              <a:t>sia</a:t>
            </a:r>
            <a:r>
              <a:rPr lang="en-US" dirty="0"/>
              <a:t> in </a:t>
            </a:r>
            <a:r>
              <a:rPr lang="en-US" dirty="0" err="1"/>
              <a:t>grado</a:t>
            </a:r>
            <a:r>
              <a:rPr lang="en-US" dirty="0"/>
              <a:t> di </a:t>
            </a:r>
            <a:r>
              <a:rPr lang="en-US" dirty="0" err="1"/>
              <a:t>raggiungere</a:t>
            </a:r>
            <a:r>
              <a:rPr lang="en-US" dirty="0"/>
              <a:t> </a:t>
            </a:r>
            <a:r>
              <a:rPr lang="en-US" dirty="0" err="1"/>
              <a:t>l’indirizzo</a:t>
            </a:r>
            <a:r>
              <a:rPr lang="en-US" dirty="0"/>
              <a:t> 192.168.0.1 “giusto” </a:t>
            </a:r>
            <a:r>
              <a:rPr lang="en-US" dirty="0" err="1"/>
              <a:t>tra</a:t>
            </a:r>
            <a:r>
              <a:rPr lang="en-US" dirty="0"/>
              <a:t> le </a:t>
            </a:r>
            <a:r>
              <a:rPr lang="en-US" dirty="0" err="1"/>
              <a:t>migliaia</a:t>
            </a:r>
            <a:r>
              <a:rPr lang="en-US" dirty="0"/>
              <a:t> di host </a:t>
            </a:r>
            <a:r>
              <a:rPr lang="en-US" dirty="0" err="1"/>
              <a:t>che</a:t>
            </a:r>
            <a:r>
              <a:rPr lang="en-US" dirty="0"/>
              <a:t> lo </a:t>
            </a:r>
            <a:r>
              <a:rPr lang="en-US" dirty="0" err="1"/>
              <a:t>utilizzano</a:t>
            </a:r>
            <a:r>
              <a:rPr lang="en-US" dirty="0"/>
              <a:t>?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7AEB5-6102-4770-8464-D8737B6A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Network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02992-303E-4E3F-B055-F6BEF6878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it-IT"/>
              <a:t>4-</a:t>
            </a:r>
            <a:fld id="{559B436B-28E5-4BA2-82DA-532F31BBEDB1}" type="slidenum">
              <a:rPr lang="en-US" altLang="it-IT" smtClean="0"/>
              <a:pPr/>
              <a:t>31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40686224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egnaposto piè di pagina 4">
            <a:extLst>
              <a:ext uri="{FF2B5EF4-FFF2-40B4-BE49-F238E27FC236}">
                <a16:creationId xmlns:a16="http://schemas.microsoft.com/office/drawing/2014/main" id="{FD0585A3-058B-4AFB-83B4-669A21D49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+mn-lt"/>
              </a:rPr>
              <a:t>Network Layer</a:t>
            </a:r>
          </a:p>
        </p:txBody>
      </p:sp>
      <p:sp>
        <p:nvSpPr>
          <p:cNvPr id="52227" name="Segnaposto numero diapositiva 5">
            <a:extLst>
              <a:ext uri="{FF2B5EF4-FFF2-40B4-BE49-F238E27FC236}">
                <a16:creationId xmlns:a16="http://schemas.microsoft.com/office/drawing/2014/main" id="{D3479DB4-379D-4532-99CB-2AF7B74D6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+mn-lt"/>
              </a:rPr>
              <a:t>4-</a:t>
            </a:r>
            <a:fld id="{7342E2F5-1C37-4F25-8B90-B383730176C3}" type="slidenum">
              <a:rPr lang="en-US" altLang="it-IT" sz="1400"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it-IT" sz="1400">
              <a:latin typeface="+mn-lt"/>
            </a:endParaRPr>
          </a:p>
        </p:txBody>
      </p:sp>
      <p:sp>
        <p:nvSpPr>
          <p:cNvPr id="52228" name="Freeform 80">
            <a:extLst>
              <a:ext uri="{FF2B5EF4-FFF2-40B4-BE49-F238E27FC236}">
                <a16:creationId xmlns:a16="http://schemas.microsoft.com/office/drawing/2014/main" id="{3F0232F7-1C80-4E8E-9AF2-5A51D198C6DF}"/>
              </a:ext>
            </a:extLst>
          </p:cNvPr>
          <p:cNvSpPr>
            <a:spLocks/>
          </p:cNvSpPr>
          <p:nvPr/>
        </p:nvSpPr>
        <p:spPr bwMode="auto">
          <a:xfrm>
            <a:off x="5676901" y="1871663"/>
            <a:ext cx="3738563" cy="2697162"/>
          </a:xfrm>
          <a:custGeom>
            <a:avLst/>
            <a:gdLst>
              <a:gd name="T0" fmla="*/ 2147483646 w 2355"/>
              <a:gd name="T1" fmla="*/ 2147483646 h 1699"/>
              <a:gd name="T2" fmla="*/ 2147483646 w 2355"/>
              <a:gd name="T3" fmla="*/ 2147483646 h 1699"/>
              <a:gd name="T4" fmla="*/ 2147483646 w 2355"/>
              <a:gd name="T5" fmla="*/ 2147483646 h 1699"/>
              <a:gd name="T6" fmla="*/ 2147483646 w 2355"/>
              <a:gd name="T7" fmla="*/ 2147483646 h 1699"/>
              <a:gd name="T8" fmla="*/ 2147483646 w 2355"/>
              <a:gd name="T9" fmla="*/ 2147483646 h 1699"/>
              <a:gd name="T10" fmla="*/ 2147483646 w 2355"/>
              <a:gd name="T11" fmla="*/ 2147483646 h 1699"/>
              <a:gd name="T12" fmla="*/ 2147483646 w 2355"/>
              <a:gd name="T13" fmla="*/ 2147483646 h 1699"/>
              <a:gd name="T14" fmla="*/ 2147483646 w 2355"/>
              <a:gd name="T15" fmla="*/ 2147483646 h 1699"/>
              <a:gd name="T16" fmla="*/ 2147483646 w 2355"/>
              <a:gd name="T17" fmla="*/ 2147483646 h 1699"/>
              <a:gd name="T18" fmla="*/ 2147483646 w 2355"/>
              <a:gd name="T19" fmla="*/ 2147483646 h 1699"/>
              <a:gd name="T20" fmla="*/ 2147483646 w 2355"/>
              <a:gd name="T21" fmla="*/ 2147483646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55"/>
              <a:gd name="T34" fmla="*/ 0 h 1699"/>
              <a:gd name="T35" fmla="*/ 2355 w 2355"/>
              <a:gd name="T36" fmla="*/ 1699 h 169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>
              <a:latin typeface="+mn-lt"/>
            </a:endParaRPr>
          </a:p>
        </p:txBody>
      </p:sp>
      <p:sp>
        <p:nvSpPr>
          <p:cNvPr id="52229" name="Rectangle 2">
            <a:extLst>
              <a:ext uri="{FF2B5EF4-FFF2-40B4-BE49-F238E27FC236}">
                <a16:creationId xmlns:a16="http://schemas.microsoft.com/office/drawing/2014/main" id="{1D46C681-0C3D-4D04-BD49-A3BC2355AE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091488" cy="1143000"/>
          </a:xfrm>
        </p:spPr>
        <p:txBody>
          <a:bodyPr/>
          <a:lstStyle/>
          <a:p>
            <a:r>
              <a:rPr lang="en-US" altLang="it-IT" sz="3600">
                <a:latin typeface="+mn-lt"/>
              </a:rPr>
              <a:t>NAT: Network Address Translation</a:t>
            </a:r>
          </a:p>
        </p:txBody>
      </p:sp>
      <p:sp>
        <p:nvSpPr>
          <p:cNvPr id="52230" name="Freeform 4">
            <a:extLst>
              <a:ext uri="{FF2B5EF4-FFF2-40B4-BE49-F238E27FC236}">
                <a16:creationId xmlns:a16="http://schemas.microsoft.com/office/drawing/2014/main" id="{BE73532A-83FD-49C9-B17D-0F9DFF19024D}"/>
              </a:ext>
            </a:extLst>
          </p:cNvPr>
          <p:cNvSpPr>
            <a:spLocks/>
          </p:cNvSpPr>
          <p:nvPr/>
        </p:nvSpPr>
        <p:spPr bwMode="auto">
          <a:xfrm>
            <a:off x="1524001" y="2638426"/>
            <a:ext cx="3825875" cy="1355725"/>
          </a:xfrm>
          <a:custGeom>
            <a:avLst/>
            <a:gdLst>
              <a:gd name="T0" fmla="*/ 2147483646 w 2269"/>
              <a:gd name="T1" fmla="*/ 2147483646 h 854"/>
              <a:gd name="T2" fmla="*/ 2147483646 w 2269"/>
              <a:gd name="T3" fmla="*/ 2147483646 h 854"/>
              <a:gd name="T4" fmla="*/ 2147483646 w 2269"/>
              <a:gd name="T5" fmla="*/ 2147483646 h 854"/>
              <a:gd name="T6" fmla="*/ 2147483646 w 2269"/>
              <a:gd name="T7" fmla="*/ 2147483646 h 854"/>
              <a:gd name="T8" fmla="*/ 2147483646 w 2269"/>
              <a:gd name="T9" fmla="*/ 2147483646 h 854"/>
              <a:gd name="T10" fmla="*/ 2147483646 w 2269"/>
              <a:gd name="T11" fmla="*/ 2147483646 h 854"/>
              <a:gd name="T12" fmla="*/ 2147483646 w 2269"/>
              <a:gd name="T13" fmla="*/ 2147483646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69"/>
              <a:gd name="T22" fmla="*/ 0 h 854"/>
              <a:gd name="T23" fmla="*/ 2269 w 2269"/>
              <a:gd name="T24" fmla="*/ 854 h 8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>
              <a:latin typeface="+mn-lt"/>
            </a:endParaRPr>
          </a:p>
        </p:txBody>
      </p:sp>
      <p:graphicFrame>
        <p:nvGraphicFramePr>
          <p:cNvPr id="52231" name="Object 5">
            <a:extLst>
              <a:ext uri="{FF2B5EF4-FFF2-40B4-BE49-F238E27FC236}">
                <a16:creationId xmlns:a16="http://schemas.microsoft.com/office/drawing/2014/main" id="{9D028AB6-5DA2-49F3-848B-5558F9A48A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7315542"/>
              </p:ext>
            </p:extLst>
          </p:nvPr>
        </p:nvGraphicFramePr>
        <p:xfrm>
          <a:off x="8705851" y="2182813"/>
          <a:ext cx="555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307263" imgH="1084139" progId="MS_ClipArt_Gallery.2">
                  <p:embed/>
                </p:oleObj>
              </mc:Choice>
              <mc:Fallback>
                <p:oleObj name="Clip" r:id="rId3" imgW="1307263" imgH="1084139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5851" y="2182813"/>
                        <a:ext cx="5556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2" name="Object 6">
            <a:extLst>
              <a:ext uri="{FF2B5EF4-FFF2-40B4-BE49-F238E27FC236}">
                <a16:creationId xmlns:a16="http://schemas.microsoft.com/office/drawing/2014/main" id="{E2784F61-E731-4212-9E2A-A16DF37CDD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581877"/>
              </p:ext>
            </p:extLst>
          </p:nvPr>
        </p:nvGraphicFramePr>
        <p:xfrm>
          <a:off x="8755064" y="2971800"/>
          <a:ext cx="5794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307263" imgH="1084139" progId="MS_ClipArt_Gallery.2">
                  <p:embed/>
                </p:oleObj>
              </mc:Choice>
              <mc:Fallback>
                <p:oleObj name="Clip" r:id="rId5" imgW="1307263" imgH="1084139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5064" y="2971800"/>
                        <a:ext cx="57943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3" name="Object 7">
            <a:extLst>
              <a:ext uri="{FF2B5EF4-FFF2-40B4-BE49-F238E27FC236}">
                <a16:creationId xmlns:a16="http://schemas.microsoft.com/office/drawing/2014/main" id="{9F81ED01-AD1E-4234-BCE3-A7999F9671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225218"/>
              </p:ext>
            </p:extLst>
          </p:nvPr>
        </p:nvGraphicFramePr>
        <p:xfrm>
          <a:off x="8726488" y="3736975"/>
          <a:ext cx="5635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1307263" imgH="1084139" progId="MS_ClipArt_Gallery.2">
                  <p:embed/>
                </p:oleObj>
              </mc:Choice>
              <mc:Fallback>
                <p:oleObj name="Clip" r:id="rId6" imgW="1307263" imgH="1084139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6488" y="3736975"/>
                        <a:ext cx="56356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4" name="Line 8">
            <a:extLst>
              <a:ext uri="{FF2B5EF4-FFF2-40B4-BE49-F238E27FC236}">
                <a16:creationId xmlns:a16="http://schemas.microsoft.com/office/drawing/2014/main" id="{D81CD4E4-A1C5-40E9-ABDF-95FF0CB06ED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1" y="3194050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>
              <a:latin typeface="+mn-lt"/>
            </a:endParaRPr>
          </a:p>
        </p:txBody>
      </p:sp>
      <p:sp>
        <p:nvSpPr>
          <p:cNvPr id="52235" name="Line 9">
            <a:extLst>
              <a:ext uri="{FF2B5EF4-FFF2-40B4-BE49-F238E27FC236}">
                <a16:creationId xmlns:a16="http://schemas.microsoft.com/office/drawing/2014/main" id="{57FB6ABB-B023-4A38-9DF3-27243E0B64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26476" y="2451100"/>
            <a:ext cx="9525" cy="1492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>
              <a:latin typeface="+mn-lt"/>
            </a:endParaRPr>
          </a:p>
        </p:txBody>
      </p:sp>
      <p:sp>
        <p:nvSpPr>
          <p:cNvPr id="52236" name="Line 10">
            <a:extLst>
              <a:ext uri="{FF2B5EF4-FFF2-40B4-BE49-F238E27FC236}">
                <a16:creationId xmlns:a16="http://schemas.microsoft.com/office/drawing/2014/main" id="{6A2A3DE1-9B01-4B36-9542-7DDD1721E55E}"/>
              </a:ext>
            </a:extLst>
          </p:cNvPr>
          <p:cNvSpPr>
            <a:spLocks noChangeShapeType="1"/>
          </p:cNvSpPr>
          <p:nvPr/>
        </p:nvSpPr>
        <p:spPr bwMode="auto">
          <a:xfrm>
            <a:off x="8631238" y="2446338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>
              <a:latin typeface="+mn-lt"/>
            </a:endParaRPr>
          </a:p>
        </p:txBody>
      </p:sp>
      <p:sp>
        <p:nvSpPr>
          <p:cNvPr id="52237" name="Line 11">
            <a:extLst>
              <a:ext uri="{FF2B5EF4-FFF2-40B4-BE49-F238E27FC236}">
                <a16:creationId xmlns:a16="http://schemas.microsoft.com/office/drawing/2014/main" id="{1DC60F23-6C97-42D7-9AF7-B7A10C8F7B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37588" y="3951288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>
              <a:latin typeface="+mn-lt"/>
            </a:endParaRPr>
          </a:p>
        </p:txBody>
      </p:sp>
      <p:sp>
        <p:nvSpPr>
          <p:cNvPr id="52238" name="Text Box 12">
            <a:extLst>
              <a:ext uri="{FF2B5EF4-FFF2-40B4-BE49-F238E27FC236}">
                <a16:creationId xmlns:a16="http://schemas.microsoft.com/office/drawing/2014/main" id="{35015C8E-0955-4645-8591-6FBC58C5D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6713" y="2181225"/>
            <a:ext cx="8595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latin typeface="+mn-lt"/>
              </a:rPr>
              <a:t>10.0.0.1</a:t>
            </a:r>
          </a:p>
        </p:txBody>
      </p:sp>
      <p:sp>
        <p:nvSpPr>
          <p:cNvPr id="52239" name="Text Box 13">
            <a:extLst>
              <a:ext uri="{FF2B5EF4-FFF2-40B4-BE49-F238E27FC236}">
                <a16:creationId xmlns:a16="http://schemas.microsoft.com/office/drawing/2014/main" id="{73ABC4D7-C60E-41D0-8B85-56B7FFA91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3713" y="2949575"/>
            <a:ext cx="8595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latin typeface="+mn-lt"/>
              </a:rPr>
              <a:t>10.0.0.2</a:t>
            </a:r>
          </a:p>
        </p:txBody>
      </p:sp>
      <p:sp>
        <p:nvSpPr>
          <p:cNvPr id="52240" name="Text Box 14">
            <a:extLst>
              <a:ext uri="{FF2B5EF4-FFF2-40B4-BE49-F238E27FC236}">
                <a16:creationId xmlns:a16="http://schemas.microsoft.com/office/drawing/2014/main" id="{56ED64C3-933E-4BE4-A126-9544EFD8E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5613" y="3844925"/>
            <a:ext cx="8595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latin typeface="+mn-lt"/>
              </a:rPr>
              <a:t>10.0.0.3</a:t>
            </a:r>
          </a:p>
        </p:txBody>
      </p:sp>
      <p:sp>
        <p:nvSpPr>
          <p:cNvPr id="52241" name="Text Box 15">
            <a:extLst>
              <a:ext uri="{FF2B5EF4-FFF2-40B4-BE49-F238E27FC236}">
                <a16:creationId xmlns:a16="http://schemas.microsoft.com/office/drawing/2014/main" id="{456D38C1-3242-464E-9B25-FBC3495DD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1988" y="2771775"/>
            <a:ext cx="8595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latin typeface="+mn-lt"/>
              </a:rPr>
              <a:t>10.0.0.4</a:t>
            </a:r>
          </a:p>
        </p:txBody>
      </p:sp>
      <p:sp>
        <p:nvSpPr>
          <p:cNvPr id="52242" name="Line 16">
            <a:extLst>
              <a:ext uri="{FF2B5EF4-FFF2-40B4-BE49-F238E27FC236}">
                <a16:creationId xmlns:a16="http://schemas.microsoft.com/office/drawing/2014/main" id="{9C6BB437-CD44-445B-8E10-A59D991216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5814" y="3022600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>
              <a:latin typeface="+mn-lt"/>
            </a:endParaRPr>
          </a:p>
        </p:txBody>
      </p:sp>
      <p:sp>
        <p:nvSpPr>
          <p:cNvPr id="52243" name="Text Box 17">
            <a:extLst>
              <a:ext uri="{FF2B5EF4-FFF2-40B4-BE49-F238E27FC236}">
                <a16:creationId xmlns:a16="http://schemas.microsoft.com/office/drawing/2014/main" id="{FEF8EFF1-95BE-4828-8671-63D800B7E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3663" y="3328989"/>
            <a:ext cx="11721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latin typeface="+mn-lt"/>
              </a:rPr>
              <a:t>138.76.29.7</a:t>
            </a:r>
          </a:p>
        </p:txBody>
      </p:sp>
      <p:sp>
        <p:nvSpPr>
          <p:cNvPr id="52244" name="Line 18">
            <a:extLst>
              <a:ext uri="{FF2B5EF4-FFF2-40B4-BE49-F238E27FC236}">
                <a16:creationId xmlns:a16="http://schemas.microsoft.com/office/drawing/2014/main" id="{DDF09277-34D3-407F-8889-9C3862E46B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26039" y="3260725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>
              <a:latin typeface="+mn-lt"/>
            </a:endParaRPr>
          </a:p>
        </p:txBody>
      </p:sp>
      <p:grpSp>
        <p:nvGrpSpPr>
          <p:cNvPr id="52245" name="Group 19">
            <a:extLst>
              <a:ext uri="{FF2B5EF4-FFF2-40B4-BE49-F238E27FC236}">
                <a16:creationId xmlns:a16="http://schemas.microsoft.com/office/drawing/2014/main" id="{92B129DF-0274-47DD-A028-659E8937CE44}"/>
              </a:ext>
            </a:extLst>
          </p:cNvPr>
          <p:cNvGrpSpPr>
            <a:grpSpLocks/>
          </p:cNvGrpSpPr>
          <p:nvPr/>
        </p:nvGrpSpPr>
        <p:grpSpPr bwMode="auto">
          <a:xfrm>
            <a:off x="5270501" y="3054351"/>
            <a:ext cx="555625" cy="307975"/>
            <a:chOff x="3600" y="219"/>
            <a:chExt cx="360" cy="175"/>
          </a:xfrm>
        </p:grpSpPr>
        <p:sp>
          <p:nvSpPr>
            <p:cNvPr id="52258" name="Oval 20">
              <a:extLst>
                <a:ext uri="{FF2B5EF4-FFF2-40B4-BE49-F238E27FC236}">
                  <a16:creationId xmlns:a16="http://schemas.microsoft.com/office/drawing/2014/main" id="{C4FFBAB5-3B07-4443-8BAE-6EEE91E4F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+mn-lt"/>
              </a:endParaRPr>
            </a:p>
          </p:txBody>
        </p:sp>
        <p:sp>
          <p:nvSpPr>
            <p:cNvPr id="52259" name="Line 21">
              <a:extLst>
                <a:ext uri="{FF2B5EF4-FFF2-40B4-BE49-F238E27FC236}">
                  <a16:creationId xmlns:a16="http://schemas.microsoft.com/office/drawing/2014/main" id="{4B487E57-FB65-4090-B7BC-8C175276DC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>
                <a:latin typeface="+mn-lt"/>
              </a:endParaRPr>
            </a:p>
          </p:txBody>
        </p:sp>
        <p:sp>
          <p:nvSpPr>
            <p:cNvPr id="52260" name="Line 22">
              <a:extLst>
                <a:ext uri="{FF2B5EF4-FFF2-40B4-BE49-F238E27FC236}">
                  <a16:creationId xmlns:a16="http://schemas.microsoft.com/office/drawing/2014/main" id="{AB6AF551-165E-4A5C-A648-5F05C85DC3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>
                <a:latin typeface="+mn-lt"/>
              </a:endParaRPr>
            </a:p>
          </p:txBody>
        </p:sp>
        <p:sp>
          <p:nvSpPr>
            <p:cNvPr id="52261" name="Rectangle 23">
              <a:extLst>
                <a:ext uri="{FF2B5EF4-FFF2-40B4-BE49-F238E27FC236}">
                  <a16:creationId xmlns:a16="http://schemas.microsoft.com/office/drawing/2014/main" id="{E6173F35-0C88-42D6-9D26-1FDD28548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+mn-lt"/>
              </a:endParaRPr>
            </a:p>
          </p:txBody>
        </p:sp>
        <p:sp>
          <p:nvSpPr>
            <p:cNvPr id="52262" name="Oval 24">
              <a:extLst>
                <a:ext uri="{FF2B5EF4-FFF2-40B4-BE49-F238E27FC236}">
                  <a16:creationId xmlns:a16="http://schemas.microsoft.com/office/drawing/2014/main" id="{06A03611-39CE-484D-A757-3DBDE3238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+mn-lt"/>
              </a:endParaRPr>
            </a:p>
          </p:txBody>
        </p:sp>
        <p:grpSp>
          <p:nvGrpSpPr>
            <p:cNvPr id="52263" name="Group 25">
              <a:extLst>
                <a:ext uri="{FF2B5EF4-FFF2-40B4-BE49-F238E27FC236}">
                  <a16:creationId xmlns:a16="http://schemas.microsoft.com/office/drawing/2014/main" id="{C0758CC1-24E3-421E-AF6A-9A3CAC49B3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2268" name="Line 26">
                <a:extLst>
                  <a:ext uri="{FF2B5EF4-FFF2-40B4-BE49-F238E27FC236}">
                    <a16:creationId xmlns:a16="http://schemas.microsoft.com/office/drawing/2014/main" id="{C2423417-B611-4AFB-859C-8C55E7D6C8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>
                  <a:latin typeface="+mn-lt"/>
                </a:endParaRPr>
              </a:p>
            </p:txBody>
          </p:sp>
          <p:sp>
            <p:nvSpPr>
              <p:cNvPr id="52269" name="Line 27">
                <a:extLst>
                  <a:ext uri="{FF2B5EF4-FFF2-40B4-BE49-F238E27FC236}">
                    <a16:creationId xmlns:a16="http://schemas.microsoft.com/office/drawing/2014/main" id="{3C85C59D-1FF4-4A85-8AF6-484F24E098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>
                  <a:latin typeface="+mn-lt"/>
                </a:endParaRPr>
              </a:p>
            </p:txBody>
          </p:sp>
          <p:sp>
            <p:nvSpPr>
              <p:cNvPr id="52270" name="Line 28">
                <a:extLst>
                  <a:ext uri="{FF2B5EF4-FFF2-40B4-BE49-F238E27FC236}">
                    <a16:creationId xmlns:a16="http://schemas.microsoft.com/office/drawing/2014/main" id="{25A0390C-195D-446D-95F1-14DF186BEA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>
                  <a:latin typeface="+mn-lt"/>
                </a:endParaRPr>
              </a:p>
            </p:txBody>
          </p:sp>
        </p:grpSp>
        <p:grpSp>
          <p:nvGrpSpPr>
            <p:cNvPr id="52264" name="Group 29">
              <a:extLst>
                <a:ext uri="{FF2B5EF4-FFF2-40B4-BE49-F238E27FC236}">
                  <a16:creationId xmlns:a16="http://schemas.microsoft.com/office/drawing/2014/main" id="{E6C0489E-F346-4249-9B24-4665E68FA66F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2265" name="Line 30">
                <a:extLst>
                  <a:ext uri="{FF2B5EF4-FFF2-40B4-BE49-F238E27FC236}">
                    <a16:creationId xmlns:a16="http://schemas.microsoft.com/office/drawing/2014/main" id="{1F4FFAC9-6B00-4E97-AC1F-2E59DDDF31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>
                  <a:latin typeface="+mn-lt"/>
                </a:endParaRPr>
              </a:p>
            </p:txBody>
          </p:sp>
          <p:sp>
            <p:nvSpPr>
              <p:cNvPr id="52266" name="Line 31">
                <a:extLst>
                  <a:ext uri="{FF2B5EF4-FFF2-40B4-BE49-F238E27FC236}">
                    <a16:creationId xmlns:a16="http://schemas.microsoft.com/office/drawing/2014/main" id="{A49747DA-E9D4-4B50-B3C6-923C9E5C09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>
                  <a:latin typeface="+mn-lt"/>
                </a:endParaRPr>
              </a:p>
            </p:txBody>
          </p:sp>
          <p:sp>
            <p:nvSpPr>
              <p:cNvPr id="52267" name="Line 32">
                <a:extLst>
                  <a:ext uri="{FF2B5EF4-FFF2-40B4-BE49-F238E27FC236}">
                    <a16:creationId xmlns:a16="http://schemas.microsoft.com/office/drawing/2014/main" id="{57AA8C00-B034-4CB6-BEFE-68AD707AEB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>
                  <a:latin typeface="+mn-lt"/>
                </a:endParaRPr>
              </a:p>
            </p:txBody>
          </p:sp>
        </p:grpSp>
      </p:grpSp>
      <p:sp>
        <p:nvSpPr>
          <p:cNvPr id="52246" name="Line 79">
            <a:extLst>
              <a:ext uri="{FF2B5EF4-FFF2-40B4-BE49-F238E27FC236}">
                <a16:creationId xmlns:a16="http://schemas.microsoft.com/office/drawing/2014/main" id="{632F1345-4E4D-4DD4-8099-6E1CF59FCDD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0439" y="3222625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>
              <a:latin typeface="+mn-lt"/>
            </a:endParaRPr>
          </a:p>
        </p:txBody>
      </p:sp>
      <p:sp>
        <p:nvSpPr>
          <p:cNvPr id="52247" name="Text Box 81">
            <a:extLst>
              <a:ext uri="{FF2B5EF4-FFF2-40B4-BE49-F238E27FC236}">
                <a16:creationId xmlns:a16="http://schemas.microsoft.com/office/drawing/2014/main" id="{ED9BA232-5529-4048-85D5-CA82296AA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2229" y="1679576"/>
            <a:ext cx="198310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>
                <a:latin typeface="+mn-lt"/>
              </a:rPr>
              <a:t>rete locale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>
                <a:latin typeface="+mn-lt"/>
              </a:rPr>
              <a:t>(es., rete casalinga)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>
                <a:latin typeface="+mn-lt"/>
              </a:rPr>
              <a:t>10.0.0.0/24</a:t>
            </a:r>
          </a:p>
        </p:txBody>
      </p:sp>
      <p:sp>
        <p:nvSpPr>
          <p:cNvPr id="52248" name="Line 82">
            <a:extLst>
              <a:ext uri="{FF2B5EF4-FFF2-40B4-BE49-F238E27FC236}">
                <a16:creationId xmlns:a16="http://schemas.microsoft.com/office/drawing/2014/main" id="{99FE3E94-8CD7-4B32-82DB-F728CA7B5BA7}"/>
              </a:ext>
            </a:extLst>
          </p:cNvPr>
          <p:cNvSpPr>
            <a:spLocks noChangeShapeType="1"/>
          </p:cNvSpPr>
          <p:nvPr/>
        </p:nvSpPr>
        <p:spPr bwMode="auto">
          <a:xfrm>
            <a:off x="8509000" y="1900238"/>
            <a:ext cx="13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>
              <a:latin typeface="+mn-lt"/>
            </a:endParaRPr>
          </a:p>
        </p:txBody>
      </p:sp>
      <p:sp>
        <p:nvSpPr>
          <p:cNvPr id="52249" name="Line 83">
            <a:extLst>
              <a:ext uri="{FF2B5EF4-FFF2-40B4-BE49-F238E27FC236}">
                <a16:creationId xmlns:a16="http://schemas.microsoft.com/office/drawing/2014/main" id="{9C4D0548-CB15-4286-8D2B-06B1E725BB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7838" y="1760539"/>
            <a:ext cx="0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>
              <a:latin typeface="+mn-lt"/>
            </a:endParaRPr>
          </a:p>
        </p:txBody>
      </p:sp>
      <p:sp>
        <p:nvSpPr>
          <p:cNvPr id="52250" name="Line 84">
            <a:extLst>
              <a:ext uri="{FF2B5EF4-FFF2-40B4-BE49-F238E27FC236}">
                <a16:creationId xmlns:a16="http://schemas.microsoft.com/office/drawing/2014/main" id="{FA3A0AFD-B865-49C2-8974-7B4C5240319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97539" y="1887538"/>
            <a:ext cx="89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>
              <a:latin typeface="+mn-lt"/>
            </a:endParaRPr>
          </a:p>
        </p:txBody>
      </p:sp>
      <p:sp>
        <p:nvSpPr>
          <p:cNvPr id="52251" name="Line 86">
            <a:extLst>
              <a:ext uri="{FF2B5EF4-FFF2-40B4-BE49-F238E27FC236}">
                <a16:creationId xmlns:a16="http://schemas.microsoft.com/office/drawing/2014/main" id="{DE9B4CE7-A371-4361-B70C-C387FC4778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2100" y="1900238"/>
            <a:ext cx="13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>
              <a:latin typeface="+mn-lt"/>
            </a:endParaRPr>
          </a:p>
        </p:txBody>
      </p:sp>
      <p:sp>
        <p:nvSpPr>
          <p:cNvPr id="52252" name="Line 87">
            <a:extLst>
              <a:ext uri="{FF2B5EF4-FFF2-40B4-BE49-F238E27FC236}">
                <a16:creationId xmlns:a16="http://schemas.microsoft.com/office/drawing/2014/main" id="{69201071-38AC-4347-9EAC-C9985DC3127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90764" y="1887538"/>
            <a:ext cx="89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>
              <a:latin typeface="+mn-lt"/>
            </a:endParaRPr>
          </a:p>
        </p:txBody>
      </p:sp>
      <p:sp>
        <p:nvSpPr>
          <p:cNvPr id="52253" name="Text Box 88">
            <a:extLst>
              <a:ext uri="{FF2B5EF4-FFF2-40B4-BE49-F238E27FC236}">
                <a16:creationId xmlns:a16="http://schemas.microsoft.com/office/drawing/2014/main" id="{DAF62D09-831D-4547-A871-A82CA4DB6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0779" y="1666876"/>
            <a:ext cx="11726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>
                <a:latin typeface="+mn-lt"/>
              </a:rPr>
              <a:t>resto</a:t>
            </a:r>
            <a:br>
              <a:rPr lang="en-US" altLang="it-IT" sz="1800">
                <a:latin typeface="+mn-lt"/>
              </a:rPr>
            </a:br>
            <a:r>
              <a:rPr lang="en-US" altLang="it-IT" sz="1800">
                <a:latin typeface="+mn-lt"/>
              </a:rPr>
              <a:t>di Internet</a:t>
            </a:r>
          </a:p>
        </p:txBody>
      </p:sp>
      <p:sp>
        <p:nvSpPr>
          <p:cNvPr id="52254" name="Line 89">
            <a:extLst>
              <a:ext uri="{FF2B5EF4-FFF2-40B4-BE49-F238E27FC236}">
                <a16:creationId xmlns:a16="http://schemas.microsoft.com/office/drawing/2014/main" id="{B2A1B4B4-504E-4700-B3D4-74098A74B22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43401" y="3644900"/>
            <a:ext cx="11113" cy="788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>
              <a:latin typeface="+mn-lt"/>
            </a:endParaRPr>
          </a:p>
        </p:txBody>
      </p:sp>
      <p:sp>
        <p:nvSpPr>
          <p:cNvPr id="52255" name="Text Box 90">
            <a:extLst>
              <a:ext uri="{FF2B5EF4-FFF2-40B4-BE49-F238E27FC236}">
                <a16:creationId xmlns:a16="http://schemas.microsoft.com/office/drawing/2014/main" id="{D20C63F9-D179-41E0-9BA1-E44C27584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862" y="4414839"/>
            <a:ext cx="325531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000">
                <a:latin typeface="+mn-lt"/>
              </a:rPr>
              <a:t>Internamente i datagrammi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000">
                <a:latin typeface="+mn-lt"/>
              </a:rPr>
              <a:t>vengono scambiati usando gli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000">
                <a:latin typeface="+mn-lt"/>
              </a:rPr>
              <a:t>indirizzi locali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000">
                <a:latin typeface="+mn-lt"/>
              </a:rPr>
              <a:t>del tipo 10.0.0.0/24</a:t>
            </a:r>
          </a:p>
        </p:txBody>
      </p:sp>
      <p:sp>
        <p:nvSpPr>
          <p:cNvPr id="52256" name="Line 91">
            <a:extLst>
              <a:ext uri="{FF2B5EF4-FFF2-40B4-BE49-F238E27FC236}">
                <a16:creationId xmlns:a16="http://schemas.microsoft.com/office/drawing/2014/main" id="{234454F0-2530-4439-8221-74916DC2721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62826" y="3451225"/>
            <a:ext cx="11113" cy="996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>
              <a:latin typeface="+mn-lt"/>
            </a:endParaRPr>
          </a:p>
        </p:txBody>
      </p:sp>
      <p:sp>
        <p:nvSpPr>
          <p:cNvPr id="52257" name="Text Box 92">
            <a:extLst>
              <a:ext uri="{FF2B5EF4-FFF2-40B4-BE49-F238E27FC236}">
                <a16:creationId xmlns:a16="http://schemas.microsoft.com/office/drawing/2014/main" id="{702997BD-9EB4-4CB7-BA25-A3633EA13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4424364"/>
            <a:ext cx="4498975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000">
                <a:solidFill>
                  <a:srgbClr val="FF0000"/>
                </a:solidFill>
                <a:latin typeface="+mn-lt"/>
              </a:rPr>
              <a:t>Il router RISCRIVE i pacchetti!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000" i="1">
                <a:solidFill>
                  <a:srgbClr val="FF0000"/>
                </a:solidFill>
                <a:latin typeface="+mn-lt"/>
              </a:rPr>
              <a:t>Tutti </a:t>
            </a:r>
            <a:r>
              <a:rPr lang="en-US" altLang="it-IT" sz="2000">
                <a:latin typeface="+mn-lt"/>
              </a:rPr>
              <a:t> i datagrammi in uscita dalla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000">
                <a:latin typeface="+mn-lt"/>
              </a:rPr>
              <a:t>rete locale hanno lo stesso indirizzo sorgente NAT: 138.76.29.7,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000">
                <a:latin typeface="+mn-lt"/>
              </a:rPr>
              <a:t>ma possono avere numeri di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000">
                <a:latin typeface="+mn-lt"/>
              </a:rPr>
              <a:t>porta sorgente differenti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egnaposto piè di pagina 4">
            <a:extLst>
              <a:ext uri="{FF2B5EF4-FFF2-40B4-BE49-F238E27FC236}">
                <a16:creationId xmlns:a16="http://schemas.microsoft.com/office/drawing/2014/main" id="{60CD05F0-F059-445B-B4B4-B36825832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Comic Sans MS" panose="030F0702030302020204" pitchFamily="66" charset="0"/>
              </a:rPr>
              <a:t>Network Layer</a:t>
            </a:r>
            <a:endParaRPr lang="en-US" altLang="it-IT" sz="1400">
              <a:latin typeface="Times New Roman" panose="02020603050405020304" pitchFamily="18" charset="0"/>
            </a:endParaRPr>
          </a:p>
        </p:txBody>
      </p:sp>
      <p:sp>
        <p:nvSpPr>
          <p:cNvPr id="54275" name="Segnaposto numero diapositiva 5">
            <a:extLst>
              <a:ext uri="{FF2B5EF4-FFF2-40B4-BE49-F238E27FC236}">
                <a16:creationId xmlns:a16="http://schemas.microsoft.com/office/drawing/2014/main" id="{14E50FE2-7BF6-4290-9E58-40F933E3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Comic Sans MS" panose="030F0702030302020204" pitchFamily="66" charset="0"/>
              </a:rPr>
              <a:t>4-</a:t>
            </a:r>
            <a:fld id="{27B39247-9BE6-4A2C-BAE0-A8C744CFCB95}" type="slidenum">
              <a:rPr lang="en-US" altLang="it-IT" sz="1400"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it-IT" sz="1400">
              <a:latin typeface="Comic Sans MS" panose="030F0702030302020204" pitchFamily="66" charset="0"/>
            </a:endParaRPr>
          </a:p>
        </p:txBody>
      </p:sp>
      <p:sp>
        <p:nvSpPr>
          <p:cNvPr id="54276" name="Rectangle 2">
            <a:extLst>
              <a:ext uri="{FF2B5EF4-FFF2-40B4-BE49-F238E27FC236}">
                <a16:creationId xmlns:a16="http://schemas.microsoft.com/office/drawing/2014/main" id="{115B883F-FAC4-4914-833C-051322F577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1" y="228600"/>
            <a:ext cx="7966075" cy="1143000"/>
          </a:xfrm>
        </p:spPr>
        <p:txBody>
          <a:bodyPr/>
          <a:lstStyle/>
          <a:p>
            <a:r>
              <a:rPr lang="en-US" altLang="it-IT" sz="3600"/>
              <a:t>NAT: Network Address Translation</a:t>
            </a:r>
          </a:p>
        </p:txBody>
      </p:sp>
      <p:sp>
        <p:nvSpPr>
          <p:cNvPr id="54277" name="Rectangle 3">
            <a:extLst>
              <a:ext uri="{FF2B5EF4-FFF2-40B4-BE49-F238E27FC236}">
                <a16:creationId xmlns:a16="http://schemas.microsoft.com/office/drawing/2014/main" id="{95644110-B4C4-4239-B656-7B8EAC9C1B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1" y="1600200"/>
            <a:ext cx="8575675" cy="4648200"/>
          </a:xfrm>
        </p:spPr>
        <p:txBody>
          <a:bodyPr/>
          <a:lstStyle/>
          <a:p>
            <a:r>
              <a:rPr lang="en-US" altLang="it-IT" sz="2400" dirty="0" err="1">
                <a:solidFill>
                  <a:srgbClr val="FF0000"/>
                </a:solidFill>
              </a:rPr>
              <a:t>Vantaggi</a:t>
            </a:r>
            <a:r>
              <a:rPr lang="en-US" altLang="it-IT" sz="2400" dirty="0">
                <a:solidFill>
                  <a:srgbClr val="FF0000"/>
                </a:solidFill>
              </a:rPr>
              <a:t>:</a:t>
            </a:r>
            <a:r>
              <a:rPr lang="en-US" altLang="it-IT" sz="2400" dirty="0"/>
              <a:t> la rete locale </a:t>
            </a:r>
            <a:r>
              <a:rPr lang="en-US" altLang="it-IT" sz="2400" dirty="0" err="1"/>
              <a:t>usa</a:t>
            </a:r>
            <a:r>
              <a:rPr lang="en-US" altLang="it-IT" sz="2400" dirty="0"/>
              <a:t> un solo IP per </a:t>
            </a:r>
            <a:r>
              <a:rPr lang="en-US" altLang="it-IT" sz="2400" dirty="0" err="1"/>
              <a:t>comunicare</a:t>
            </a:r>
            <a:r>
              <a:rPr lang="en-US" altLang="it-IT" sz="2400" dirty="0"/>
              <a:t> con </a:t>
            </a:r>
            <a:r>
              <a:rPr lang="en-US" altLang="it-IT" sz="2400" dirty="0" err="1"/>
              <a:t>l’esterno</a:t>
            </a:r>
            <a:r>
              <a:rPr lang="en-US" altLang="it-IT" sz="2400" dirty="0"/>
              <a:t>:</a:t>
            </a:r>
          </a:p>
          <a:p>
            <a:pPr lvl="1"/>
            <a:r>
              <a:rPr lang="en-US" altLang="it-IT" dirty="0"/>
              <a:t>non è </a:t>
            </a:r>
            <a:r>
              <a:rPr lang="en-US" altLang="it-IT" dirty="0" err="1"/>
              <a:t>più</a:t>
            </a:r>
            <a:r>
              <a:rPr lang="en-US" altLang="it-IT" dirty="0"/>
              <a:t> </a:t>
            </a:r>
            <a:r>
              <a:rPr lang="en-US" altLang="it-IT" dirty="0" err="1"/>
              <a:t>necessario</a:t>
            </a:r>
            <a:r>
              <a:rPr lang="en-US" altLang="it-IT" dirty="0"/>
              <a:t> </a:t>
            </a:r>
            <a:r>
              <a:rPr lang="en-US" altLang="it-IT" dirty="0" err="1"/>
              <a:t>richiedere</a:t>
            </a:r>
            <a:r>
              <a:rPr lang="en-US" altLang="it-IT" dirty="0"/>
              <a:t> un IP per </a:t>
            </a:r>
            <a:r>
              <a:rPr lang="en-US" altLang="it-IT" dirty="0" err="1"/>
              <a:t>ogni</a:t>
            </a:r>
            <a:r>
              <a:rPr lang="en-US" altLang="it-IT" dirty="0"/>
              <a:t> host </a:t>
            </a:r>
            <a:r>
              <a:rPr lang="en-US" altLang="it-IT" dirty="0" err="1"/>
              <a:t>collegato</a:t>
            </a:r>
            <a:endParaRPr lang="en-US" altLang="it-IT" dirty="0"/>
          </a:p>
          <a:p>
            <a:pPr lvl="1"/>
            <a:r>
              <a:rPr lang="en-US" altLang="it-IT" dirty="0" err="1"/>
              <a:t>posso</a:t>
            </a:r>
            <a:r>
              <a:rPr lang="en-US" altLang="it-IT" dirty="0"/>
              <a:t> </a:t>
            </a:r>
            <a:r>
              <a:rPr lang="en-US" altLang="it-IT" dirty="0" err="1"/>
              <a:t>cambiare</a:t>
            </a:r>
            <a:r>
              <a:rPr lang="en-US" altLang="it-IT" dirty="0"/>
              <a:t> </a:t>
            </a:r>
            <a:r>
              <a:rPr lang="en-US" altLang="it-IT" dirty="0" err="1"/>
              <a:t>gli</a:t>
            </a:r>
            <a:r>
              <a:rPr lang="en-US" altLang="it-IT" dirty="0"/>
              <a:t> </a:t>
            </a:r>
            <a:r>
              <a:rPr lang="en-US" altLang="it-IT" dirty="0" err="1"/>
              <a:t>indirizzi</a:t>
            </a:r>
            <a:r>
              <a:rPr lang="en-US" altLang="it-IT" dirty="0"/>
              <a:t> </a:t>
            </a:r>
            <a:r>
              <a:rPr lang="en-US" altLang="it-IT" dirty="0" err="1"/>
              <a:t>interni</a:t>
            </a:r>
            <a:r>
              <a:rPr lang="en-US" altLang="it-IT" dirty="0"/>
              <a:t> senza </a:t>
            </a:r>
            <a:r>
              <a:rPr lang="en-US" altLang="it-IT" dirty="0" err="1"/>
              <a:t>che</a:t>
            </a:r>
            <a:r>
              <a:rPr lang="en-US" altLang="it-IT" dirty="0"/>
              <a:t> il mondo </a:t>
            </a:r>
            <a:r>
              <a:rPr lang="en-US" altLang="it-IT" dirty="0" err="1"/>
              <a:t>esterno</a:t>
            </a:r>
            <a:r>
              <a:rPr lang="en-US" altLang="it-IT" dirty="0"/>
              <a:t> ne </a:t>
            </a:r>
            <a:r>
              <a:rPr lang="en-US" altLang="it-IT" dirty="0" err="1"/>
              <a:t>risenta</a:t>
            </a:r>
            <a:endParaRPr lang="en-US" altLang="it-IT" dirty="0"/>
          </a:p>
          <a:p>
            <a:pPr lvl="1"/>
            <a:r>
              <a:rPr lang="en-US" altLang="it-IT" dirty="0" err="1"/>
              <a:t>posso</a:t>
            </a:r>
            <a:r>
              <a:rPr lang="en-US" altLang="it-IT" dirty="0"/>
              <a:t> </a:t>
            </a:r>
            <a:r>
              <a:rPr lang="en-US" altLang="it-IT" dirty="0" err="1"/>
              <a:t>cambiare</a:t>
            </a:r>
            <a:r>
              <a:rPr lang="en-US" altLang="it-IT" dirty="0"/>
              <a:t> ISP senza dover </a:t>
            </a:r>
            <a:r>
              <a:rPr lang="en-US" altLang="it-IT" dirty="0" err="1"/>
              <a:t>cambiare</a:t>
            </a:r>
            <a:r>
              <a:rPr lang="en-US" altLang="it-IT" dirty="0"/>
              <a:t> </a:t>
            </a:r>
            <a:r>
              <a:rPr lang="en-US" altLang="it-IT" dirty="0" err="1"/>
              <a:t>gli</a:t>
            </a:r>
            <a:r>
              <a:rPr lang="en-US" altLang="it-IT" dirty="0"/>
              <a:t> IP di </a:t>
            </a:r>
            <a:r>
              <a:rPr lang="en-US" altLang="it-IT" dirty="0" err="1"/>
              <a:t>tutte</a:t>
            </a:r>
            <a:r>
              <a:rPr lang="en-US" altLang="it-IT" dirty="0"/>
              <a:t> le </a:t>
            </a:r>
            <a:r>
              <a:rPr lang="en-US" altLang="it-IT" dirty="0" err="1"/>
              <a:t>macchine</a:t>
            </a:r>
            <a:endParaRPr lang="en-US" altLang="it-IT" dirty="0"/>
          </a:p>
          <a:p>
            <a:pPr lvl="1"/>
            <a:r>
              <a:rPr lang="en-US" altLang="it-IT" dirty="0"/>
              <a:t>è una prima forma di firewalling: </a:t>
            </a:r>
            <a:r>
              <a:rPr lang="en-US" altLang="it-IT" dirty="0" err="1"/>
              <a:t>i</a:t>
            </a:r>
            <a:r>
              <a:rPr lang="en-US" altLang="it-IT" dirty="0"/>
              <a:t> </a:t>
            </a:r>
            <a:r>
              <a:rPr lang="en-US" altLang="it-IT" dirty="0" err="1"/>
              <a:t>dispositivi</a:t>
            </a:r>
            <a:r>
              <a:rPr lang="en-US" altLang="it-IT" dirty="0"/>
              <a:t> </a:t>
            </a:r>
            <a:r>
              <a:rPr lang="en-US" altLang="it-IT" dirty="0" err="1"/>
              <a:t>interni</a:t>
            </a:r>
            <a:r>
              <a:rPr lang="en-US" altLang="it-IT" dirty="0"/>
              <a:t> non sono </a:t>
            </a:r>
            <a:r>
              <a:rPr lang="en-US" altLang="it-IT" dirty="0" err="1"/>
              <a:t>direttamente</a:t>
            </a:r>
            <a:r>
              <a:rPr lang="en-US" altLang="it-IT" dirty="0"/>
              <a:t> </a:t>
            </a:r>
            <a:r>
              <a:rPr lang="en-US" altLang="it-IT" dirty="0" err="1"/>
              <a:t>raggiungibili</a:t>
            </a:r>
            <a:r>
              <a:rPr lang="en-US" altLang="it-IT" dirty="0"/>
              <a:t> (192.168.0.1 </a:t>
            </a:r>
            <a:r>
              <a:rPr lang="en-US" altLang="it-IT" dirty="0" err="1"/>
              <a:t>oppure</a:t>
            </a:r>
            <a:r>
              <a:rPr lang="en-US" altLang="it-IT" dirty="0"/>
              <a:t> 10.0.0.1 non sono </a:t>
            </a:r>
            <a:r>
              <a:rPr lang="en-US" altLang="it-IT" dirty="0" err="1"/>
              <a:t>indirizzi</a:t>
            </a:r>
            <a:r>
              <a:rPr lang="en-US" altLang="it-IT" dirty="0"/>
              <a:t> </a:t>
            </a:r>
            <a:r>
              <a:rPr lang="en-US" altLang="it-IT" dirty="0" err="1"/>
              <a:t>validi</a:t>
            </a:r>
            <a:r>
              <a:rPr lang="en-US" altLang="it-IT" dirty="0"/>
              <a:t> </a:t>
            </a:r>
            <a:r>
              <a:rPr lang="en-US" altLang="it-IT" dirty="0" err="1"/>
              <a:t>all’esterno</a:t>
            </a:r>
            <a:r>
              <a:rPr lang="en-US" altLang="it-IT" dirty="0"/>
              <a:t>).</a:t>
            </a:r>
          </a:p>
          <a:p>
            <a:pPr>
              <a:buFont typeface="ZapfDingbats" pitchFamily="82" charset="2"/>
              <a:buNone/>
            </a:pPr>
            <a:endParaRPr lang="en-US" altLang="it-IT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egnaposto piè di pagina 5">
            <a:extLst>
              <a:ext uri="{FF2B5EF4-FFF2-40B4-BE49-F238E27FC236}">
                <a16:creationId xmlns:a16="http://schemas.microsoft.com/office/drawing/2014/main" id="{7A8E7D4F-3DF6-4B4A-88B8-19EE1AA2A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+mn-lt"/>
              </a:rPr>
              <a:t>Network Layer</a:t>
            </a:r>
          </a:p>
        </p:txBody>
      </p:sp>
      <p:sp>
        <p:nvSpPr>
          <p:cNvPr id="56323" name="Segnaposto numero diapositiva 6">
            <a:extLst>
              <a:ext uri="{FF2B5EF4-FFF2-40B4-BE49-F238E27FC236}">
                <a16:creationId xmlns:a16="http://schemas.microsoft.com/office/drawing/2014/main" id="{70DF6BEA-2A52-4D31-8F4A-8CDB883F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+mn-lt"/>
              </a:rPr>
              <a:t>4-</a:t>
            </a:r>
            <a:fld id="{A6F2B9C3-FE4D-4A4C-A0FB-63BECF35690A}" type="slidenum">
              <a:rPr lang="en-US" altLang="it-IT" sz="1400"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it-IT" sz="1400">
              <a:latin typeface="+mn-lt"/>
            </a:endParaRPr>
          </a:p>
        </p:txBody>
      </p:sp>
      <p:sp>
        <p:nvSpPr>
          <p:cNvPr id="56324" name="Freeform 139">
            <a:extLst>
              <a:ext uri="{FF2B5EF4-FFF2-40B4-BE49-F238E27FC236}">
                <a16:creationId xmlns:a16="http://schemas.microsoft.com/office/drawing/2014/main" id="{7EDFE15B-1C23-499C-9781-FA0815D19A52}"/>
              </a:ext>
            </a:extLst>
          </p:cNvPr>
          <p:cNvSpPr>
            <a:spLocks/>
          </p:cNvSpPr>
          <p:nvPr/>
        </p:nvSpPr>
        <p:spPr bwMode="auto">
          <a:xfrm>
            <a:off x="1703388" y="3651251"/>
            <a:ext cx="4089400" cy="1355725"/>
          </a:xfrm>
          <a:custGeom>
            <a:avLst/>
            <a:gdLst>
              <a:gd name="T0" fmla="*/ 2147483646 w 2269"/>
              <a:gd name="T1" fmla="*/ 2147483646 h 854"/>
              <a:gd name="T2" fmla="*/ 2147483646 w 2269"/>
              <a:gd name="T3" fmla="*/ 2147483646 h 854"/>
              <a:gd name="T4" fmla="*/ 2147483646 w 2269"/>
              <a:gd name="T5" fmla="*/ 2147483646 h 854"/>
              <a:gd name="T6" fmla="*/ 2147483646 w 2269"/>
              <a:gd name="T7" fmla="*/ 2147483646 h 854"/>
              <a:gd name="T8" fmla="*/ 2147483646 w 2269"/>
              <a:gd name="T9" fmla="*/ 2147483646 h 854"/>
              <a:gd name="T10" fmla="*/ 2147483646 w 2269"/>
              <a:gd name="T11" fmla="*/ 2147483646 h 854"/>
              <a:gd name="T12" fmla="*/ 2147483646 w 2269"/>
              <a:gd name="T13" fmla="*/ 2147483646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69"/>
              <a:gd name="T22" fmla="*/ 0 h 854"/>
              <a:gd name="T23" fmla="*/ 2269 w 2269"/>
              <a:gd name="T24" fmla="*/ 854 h 8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>
              <a:latin typeface="+mn-lt"/>
            </a:endParaRPr>
          </a:p>
        </p:txBody>
      </p:sp>
      <p:sp>
        <p:nvSpPr>
          <p:cNvPr id="56325" name="Rectangle 2">
            <a:extLst>
              <a:ext uri="{FF2B5EF4-FFF2-40B4-BE49-F238E27FC236}">
                <a16:creationId xmlns:a16="http://schemas.microsoft.com/office/drawing/2014/main" id="{192E42A9-C73D-4FF7-A28C-51913B3FFC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sz="3200">
                <a:latin typeface="+mn-lt"/>
              </a:rPr>
              <a:t>NAT: Network Address Translation</a:t>
            </a:r>
          </a:p>
        </p:txBody>
      </p:sp>
      <p:sp>
        <p:nvSpPr>
          <p:cNvPr id="56326" name="Freeform 29">
            <a:extLst>
              <a:ext uri="{FF2B5EF4-FFF2-40B4-BE49-F238E27FC236}">
                <a16:creationId xmlns:a16="http://schemas.microsoft.com/office/drawing/2014/main" id="{9E187A73-1129-4EF6-BB85-3E8800F7F521}"/>
              </a:ext>
            </a:extLst>
          </p:cNvPr>
          <p:cNvSpPr>
            <a:spLocks/>
          </p:cNvSpPr>
          <p:nvPr/>
        </p:nvSpPr>
        <p:spPr bwMode="auto">
          <a:xfrm>
            <a:off x="5992813" y="2922588"/>
            <a:ext cx="3738562" cy="2697162"/>
          </a:xfrm>
          <a:custGeom>
            <a:avLst/>
            <a:gdLst>
              <a:gd name="T0" fmla="*/ 2147483646 w 2355"/>
              <a:gd name="T1" fmla="*/ 2147483646 h 1699"/>
              <a:gd name="T2" fmla="*/ 2147483646 w 2355"/>
              <a:gd name="T3" fmla="*/ 2147483646 h 1699"/>
              <a:gd name="T4" fmla="*/ 2147483646 w 2355"/>
              <a:gd name="T5" fmla="*/ 2147483646 h 1699"/>
              <a:gd name="T6" fmla="*/ 2147483646 w 2355"/>
              <a:gd name="T7" fmla="*/ 2147483646 h 1699"/>
              <a:gd name="T8" fmla="*/ 2147483646 w 2355"/>
              <a:gd name="T9" fmla="*/ 2147483646 h 1699"/>
              <a:gd name="T10" fmla="*/ 2147483646 w 2355"/>
              <a:gd name="T11" fmla="*/ 2147483646 h 1699"/>
              <a:gd name="T12" fmla="*/ 2147483646 w 2355"/>
              <a:gd name="T13" fmla="*/ 2147483646 h 1699"/>
              <a:gd name="T14" fmla="*/ 2147483646 w 2355"/>
              <a:gd name="T15" fmla="*/ 2147483646 h 1699"/>
              <a:gd name="T16" fmla="*/ 2147483646 w 2355"/>
              <a:gd name="T17" fmla="*/ 2147483646 h 1699"/>
              <a:gd name="T18" fmla="*/ 2147483646 w 2355"/>
              <a:gd name="T19" fmla="*/ 2147483646 h 1699"/>
              <a:gd name="T20" fmla="*/ 2147483646 w 2355"/>
              <a:gd name="T21" fmla="*/ 2147483646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55"/>
              <a:gd name="T34" fmla="*/ 0 h 1699"/>
              <a:gd name="T35" fmla="*/ 2355 w 2355"/>
              <a:gd name="T36" fmla="*/ 1699 h 169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>
              <a:latin typeface="+mn-lt"/>
            </a:endParaRPr>
          </a:p>
        </p:txBody>
      </p:sp>
      <p:graphicFrame>
        <p:nvGraphicFramePr>
          <p:cNvPr id="56327" name="Object 27">
            <a:extLst>
              <a:ext uri="{FF2B5EF4-FFF2-40B4-BE49-F238E27FC236}">
                <a16:creationId xmlns:a16="http://schemas.microsoft.com/office/drawing/2014/main" id="{2593FD46-4F2C-41C3-9093-B2D78B7F3097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65211481"/>
              </p:ext>
            </p:extLst>
          </p:nvPr>
        </p:nvGraphicFramePr>
        <p:xfrm>
          <a:off x="9021764" y="3233738"/>
          <a:ext cx="555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307263" imgH="1084139" progId="MS_ClipArt_Gallery.2">
                  <p:embed/>
                </p:oleObj>
              </mc:Choice>
              <mc:Fallback>
                <p:oleObj name="Clip" r:id="rId3" imgW="1307263" imgH="1084139" progId="MS_ClipArt_Gallery.2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1764" y="3233738"/>
                        <a:ext cx="5556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8" name="Object 30">
            <a:extLst>
              <a:ext uri="{FF2B5EF4-FFF2-40B4-BE49-F238E27FC236}">
                <a16:creationId xmlns:a16="http://schemas.microsoft.com/office/drawing/2014/main" id="{8CC46EEF-2456-46C4-9107-9EEBCDB8F2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2093793"/>
              </p:ext>
            </p:extLst>
          </p:nvPr>
        </p:nvGraphicFramePr>
        <p:xfrm>
          <a:off x="9070975" y="4022725"/>
          <a:ext cx="5794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307263" imgH="1084139" progId="MS_ClipArt_Gallery.2">
                  <p:embed/>
                </p:oleObj>
              </mc:Choice>
              <mc:Fallback>
                <p:oleObj name="Clip" r:id="rId5" imgW="1307263" imgH="1084139" progId="MS_ClipArt_Gallery.2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0975" y="4022725"/>
                        <a:ext cx="579438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9" name="Object 31">
            <a:extLst>
              <a:ext uri="{FF2B5EF4-FFF2-40B4-BE49-F238E27FC236}">
                <a16:creationId xmlns:a16="http://schemas.microsoft.com/office/drawing/2014/main" id="{881AB702-1F63-4809-8317-CDC37E197A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6853184"/>
              </p:ext>
            </p:extLst>
          </p:nvPr>
        </p:nvGraphicFramePr>
        <p:xfrm>
          <a:off x="9042401" y="4787900"/>
          <a:ext cx="5635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1307263" imgH="1084139" progId="MS_ClipArt_Gallery.2">
                  <p:embed/>
                </p:oleObj>
              </mc:Choice>
              <mc:Fallback>
                <p:oleObj name="Clip" r:id="rId6" imgW="1307263" imgH="1084139" progId="MS_ClipArt_Gallery.2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2401" y="4787900"/>
                        <a:ext cx="56356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0" name="Line 32">
            <a:extLst>
              <a:ext uri="{FF2B5EF4-FFF2-40B4-BE49-F238E27FC236}">
                <a16:creationId xmlns:a16="http://schemas.microsoft.com/office/drawing/2014/main" id="{B7255E83-E710-4403-A38C-AC395911196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7114" y="4244975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>
              <a:latin typeface="+mn-lt"/>
            </a:endParaRPr>
          </a:p>
        </p:txBody>
      </p:sp>
      <p:sp>
        <p:nvSpPr>
          <p:cNvPr id="56331" name="Line 33">
            <a:extLst>
              <a:ext uri="{FF2B5EF4-FFF2-40B4-BE49-F238E27FC236}">
                <a16:creationId xmlns:a16="http://schemas.microsoft.com/office/drawing/2014/main" id="{77ED274B-1AC2-4D25-8401-D7F583E4FA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42389" y="3502025"/>
            <a:ext cx="9525" cy="1492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>
              <a:latin typeface="+mn-lt"/>
            </a:endParaRPr>
          </a:p>
        </p:txBody>
      </p:sp>
      <p:sp>
        <p:nvSpPr>
          <p:cNvPr id="56332" name="Line 34">
            <a:extLst>
              <a:ext uri="{FF2B5EF4-FFF2-40B4-BE49-F238E27FC236}">
                <a16:creationId xmlns:a16="http://schemas.microsoft.com/office/drawing/2014/main" id="{8B17502D-C043-4C01-9884-9DFAA6C6506B}"/>
              </a:ext>
            </a:extLst>
          </p:cNvPr>
          <p:cNvSpPr>
            <a:spLocks noChangeShapeType="1"/>
          </p:cNvSpPr>
          <p:nvPr/>
        </p:nvSpPr>
        <p:spPr bwMode="auto">
          <a:xfrm>
            <a:off x="8947150" y="3497263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>
              <a:latin typeface="+mn-lt"/>
            </a:endParaRPr>
          </a:p>
        </p:txBody>
      </p:sp>
      <p:sp>
        <p:nvSpPr>
          <p:cNvPr id="56333" name="Line 35">
            <a:extLst>
              <a:ext uri="{FF2B5EF4-FFF2-40B4-BE49-F238E27FC236}">
                <a16:creationId xmlns:a16="http://schemas.microsoft.com/office/drawing/2014/main" id="{1A162042-8861-4F40-A91F-BB9DF282B3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53500" y="5002213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>
              <a:latin typeface="+mn-lt"/>
            </a:endParaRPr>
          </a:p>
        </p:txBody>
      </p:sp>
      <p:sp>
        <p:nvSpPr>
          <p:cNvPr id="56334" name="Text Box 36">
            <a:extLst>
              <a:ext uri="{FF2B5EF4-FFF2-40B4-BE49-F238E27FC236}">
                <a16:creationId xmlns:a16="http://schemas.microsoft.com/office/drawing/2014/main" id="{B210DD4C-95FE-4F28-AEB9-4F062BB63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2626" y="3232150"/>
            <a:ext cx="8595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latin typeface="+mn-lt"/>
              </a:rPr>
              <a:t>10.0.0.1</a:t>
            </a:r>
          </a:p>
        </p:txBody>
      </p:sp>
      <p:sp>
        <p:nvSpPr>
          <p:cNvPr id="56335" name="Text Box 37">
            <a:extLst>
              <a:ext uri="{FF2B5EF4-FFF2-40B4-BE49-F238E27FC236}">
                <a16:creationId xmlns:a16="http://schemas.microsoft.com/office/drawing/2014/main" id="{49E2808F-E3E4-40A0-88E4-7A5A84433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26" y="4000500"/>
            <a:ext cx="8595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latin typeface="+mn-lt"/>
              </a:rPr>
              <a:t>10.0.0.2</a:t>
            </a:r>
          </a:p>
        </p:txBody>
      </p:sp>
      <p:sp>
        <p:nvSpPr>
          <p:cNvPr id="56336" name="Text Box 38">
            <a:extLst>
              <a:ext uri="{FF2B5EF4-FFF2-40B4-BE49-F238E27FC236}">
                <a16:creationId xmlns:a16="http://schemas.microsoft.com/office/drawing/2014/main" id="{2B77D364-804D-4708-BD34-37D732320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1526" y="4895850"/>
            <a:ext cx="8595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latin typeface="+mn-lt"/>
              </a:rPr>
              <a:t>10.0.0.3</a:t>
            </a:r>
          </a:p>
        </p:txBody>
      </p:sp>
      <p:grpSp>
        <p:nvGrpSpPr>
          <p:cNvPr id="2" name="Group 88">
            <a:extLst>
              <a:ext uri="{FF2B5EF4-FFF2-40B4-BE49-F238E27FC236}">
                <a16:creationId xmlns:a16="http://schemas.microsoft.com/office/drawing/2014/main" id="{55CDC145-209A-4F1D-AABC-BB8559301906}"/>
              </a:ext>
            </a:extLst>
          </p:cNvPr>
          <p:cNvGrpSpPr>
            <a:grpSpLocks/>
          </p:cNvGrpSpPr>
          <p:nvPr/>
        </p:nvGrpSpPr>
        <p:grpSpPr bwMode="auto">
          <a:xfrm>
            <a:off x="7159626" y="2860676"/>
            <a:ext cx="1871663" cy="1033463"/>
            <a:chOff x="3550" y="2055"/>
            <a:chExt cx="1179" cy="651"/>
          </a:xfrm>
        </p:grpSpPr>
        <p:grpSp>
          <p:nvGrpSpPr>
            <p:cNvPr id="56420" name="Group 50">
              <a:extLst>
                <a:ext uri="{FF2B5EF4-FFF2-40B4-BE49-F238E27FC236}">
                  <a16:creationId xmlns:a16="http://schemas.microsoft.com/office/drawing/2014/main" id="{CFEB5D16-7777-428C-908E-5A090FD588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0" y="2055"/>
              <a:ext cx="1179" cy="357"/>
              <a:chOff x="4381" y="786"/>
              <a:chExt cx="1108" cy="357"/>
            </a:xfrm>
          </p:grpSpPr>
          <p:sp>
            <p:nvSpPr>
              <p:cNvPr id="56425" name="Rectangle 40">
                <a:extLst>
                  <a:ext uri="{FF2B5EF4-FFF2-40B4-BE49-F238E27FC236}">
                    <a16:creationId xmlns:a16="http://schemas.microsoft.com/office/drawing/2014/main" id="{9B56A5B3-B105-4CE1-8189-89E80B6F4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+mn-lt"/>
                </a:endParaRPr>
              </a:p>
            </p:txBody>
          </p:sp>
          <p:sp>
            <p:nvSpPr>
              <p:cNvPr id="56426" name="Text Box 39">
                <a:extLst>
                  <a:ext uri="{FF2B5EF4-FFF2-40B4-BE49-F238E27FC236}">
                    <a16:creationId xmlns:a16="http://schemas.microsoft.com/office/drawing/2014/main" id="{8F9290F7-E09C-4A23-AFF5-0A61FDE967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200">
                    <a:latin typeface="+mn-lt"/>
                  </a:rPr>
                  <a:t>S: 10.0.0.1, 3345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200">
                    <a:latin typeface="+mn-lt"/>
                  </a:rPr>
                  <a:t>D: 128.119.40.186, 80</a:t>
                </a:r>
              </a:p>
            </p:txBody>
          </p:sp>
          <p:grpSp>
            <p:nvGrpSpPr>
              <p:cNvPr id="56427" name="Group 44">
                <a:extLst>
                  <a:ext uri="{FF2B5EF4-FFF2-40B4-BE49-F238E27FC236}">
                    <a16:creationId xmlns:a16="http://schemas.microsoft.com/office/drawing/2014/main" id="{C73E5E08-5F9A-4CD2-9C48-41F08A039B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56432" name="Freeform 43">
                  <a:extLst>
                    <a:ext uri="{FF2B5EF4-FFF2-40B4-BE49-F238E27FC236}">
                      <a16:creationId xmlns:a16="http://schemas.microsoft.com/office/drawing/2014/main" id="{8730729C-8BB9-4B59-AD65-119F5FCD73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it-IT">
                    <a:latin typeface="+mn-lt"/>
                  </a:endParaRPr>
                </a:p>
              </p:txBody>
            </p:sp>
            <p:sp>
              <p:nvSpPr>
                <p:cNvPr id="56433" name="Line 41">
                  <a:extLst>
                    <a:ext uri="{FF2B5EF4-FFF2-40B4-BE49-F238E27FC236}">
                      <a16:creationId xmlns:a16="http://schemas.microsoft.com/office/drawing/2014/main" id="{2BA4B3E4-489C-412D-B734-1664A666F7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it-IT">
                    <a:latin typeface="+mn-lt"/>
                  </a:endParaRPr>
                </a:p>
              </p:txBody>
            </p:sp>
            <p:sp>
              <p:nvSpPr>
                <p:cNvPr id="56434" name="Line 42">
                  <a:extLst>
                    <a:ext uri="{FF2B5EF4-FFF2-40B4-BE49-F238E27FC236}">
                      <a16:creationId xmlns:a16="http://schemas.microsoft.com/office/drawing/2014/main" id="{216D7FDB-0591-48C8-9712-B4F190A6CB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it-IT">
                    <a:latin typeface="+mn-lt"/>
                  </a:endParaRPr>
                </a:p>
              </p:txBody>
            </p:sp>
          </p:grpSp>
          <p:grpSp>
            <p:nvGrpSpPr>
              <p:cNvPr id="56428" name="Group 45">
                <a:extLst>
                  <a:ext uri="{FF2B5EF4-FFF2-40B4-BE49-F238E27FC236}">
                    <a16:creationId xmlns:a16="http://schemas.microsoft.com/office/drawing/2014/main" id="{7B1CB48D-2C22-4163-BAA2-505DD84BB5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56429" name="Freeform 46">
                  <a:extLst>
                    <a:ext uri="{FF2B5EF4-FFF2-40B4-BE49-F238E27FC236}">
                      <a16:creationId xmlns:a16="http://schemas.microsoft.com/office/drawing/2014/main" id="{E95F337D-FEA3-4B32-B193-D34931A04D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it-IT">
                    <a:latin typeface="+mn-lt"/>
                  </a:endParaRPr>
                </a:p>
              </p:txBody>
            </p:sp>
            <p:sp>
              <p:nvSpPr>
                <p:cNvPr id="56430" name="Line 47">
                  <a:extLst>
                    <a:ext uri="{FF2B5EF4-FFF2-40B4-BE49-F238E27FC236}">
                      <a16:creationId xmlns:a16="http://schemas.microsoft.com/office/drawing/2014/main" id="{F6FBED3F-D6C4-4908-94AF-ED978CB78B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it-IT">
                    <a:latin typeface="+mn-lt"/>
                  </a:endParaRPr>
                </a:p>
              </p:txBody>
            </p:sp>
            <p:sp>
              <p:nvSpPr>
                <p:cNvPr id="56431" name="Line 48">
                  <a:extLst>
                    <a:ext uri="{FF2B5EF4-FFF2-40B4-BE49-F238E27FC236}">
                      <a16:creationId xmlns:a16="http://schemas.microsoft.com/office/drawing/2014/main" id="{99C66C76-9961-48C3-AFBB-17F19856B1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it-IT">
                    <a:latin typeface="+mn-lt"/>
                  </a:endParaRPr>
                </a:p>
              </p:txBody>
            </p:sp>
          </p:grpSp>
        </p:grpSp>
        <p:sp>
          <p:nvSpPr>
            <p:cNvPr id="56421" name="Freeform 51">
              <a:extLst>
                <a:ext uri="{FF2B5EF4-FFF2-40B4-BE49-F238E27FC236}">
                  <a16:creationId xmlns:a16="http://schemas.microsoft.com/office/drawing/2014/main" id="{D57ABC2D-69A1-4FEB-A39D-8534C01CE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3" y="2364"/>
              <a:ext cx="564" cy="342"/>
            </a:xfrm>
            <a:custGeom>
              <a:avLst/>
              <a:gdLst>
                <a:gd name="T0" fmla="*/ 0 w 417"/>
                <a:gd name="T1" fmla="*/ 9905 h 264"/>
                <a:gd name="T2" fmla="*/ 28602 w 417"/>
                <a:gd name="T3" fmla="*/ 9905 h 264"/>
                <a:gd name="T4" fmla="*/ 28602 w 417"/>
                <a:gd name="T5" fmla="*/ 0 h 264"/>
                <a:gd name="T6" fmla="*/ 0 60000 65536"/>
                <a:gd name="T7" fmla="*/ 0 60000 65536"/>
                <a:gd name="T8" fmla="*/ 0 60000 65536"/>
                <a:gd name="T9" fmla="*/ 0 w 417"/>
                <a:gd name="T10" fmla="*/ 0 h 264"/>
                <a:gd name="T11" fmla="*/ 417 w 417"/>
                <a:gd name="T12" fmla="*/ 264 h 2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7" h="264">
                  <a:moveTo>
                    <a:pt x="0" y="264"/>
                  </a:moveTo>
                  <a:lnTo>
                    <a:pt x="417" y="264"/>
                  </a:lnTo>
                  <a:lnTo>
                    <a:pt x="417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it-IT">
                <a:latin typeface="+mn-lt"/>
              </a:endParaRPr>
            </a:p>
          </p:txBody>
        </p:sp>
        <p:grpSp>
          <p:nvGrpSpPr>
            <p:cNvPr id="56422" name="Group 87">
              <a:extLst>
                <a:ext uri="{FF2B5EF4-FFF2-40B4-BE49-F238E27FC236}">
                  <a16:creationId xmlns:a16="http://schemas.microsoft.com/office/drawing/2014/main" id="{E207A853-3B05-405C-A499-7DD9DDDA88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2419"/>
              <a:ext cx="218" cy="233"/>
              <a:chOff x="5140" y="403"/>
              <a:chExt cx="218" cy="233"/>
            </a:xfrm>
          </p:grpSpPr>
          <p:sp>
            <p:nvSpPr>
              <p:cNvPr id="56423" name="Oval 86">
                <a:extLst>
                  <a:ext uri="{FF2B5EF4-FFF2-40B4-BE49-F238E27FC236}">
                    <a16:creationId xmlns:a16="http://schemas.microsoft.com/office/drawing/2014/main" id="{78014D17-11E0-4EA7-860A-B090D7C97D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+mn-lt"/>
                </a:endParaRPr>
              </a:p>
            </p:txBody>
          </p:sp>
          <p:sp>
            <p:nvSpPr>
              <p:cNvPr id="56424" name="Text Box 52">
                <a:extLst>
                  <a:ext uri="{FF2B5EF4-FFF2-40B4-BE49-F238E27FC236}">
                    <a16:creationId xmlns:a16="http://schemas.microsoft.com/office/drawing/2014/main" id="{D68EF24E-2F4B-4FC9-8DEF-6B7C51C4B4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19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800">
                    <a:solidFill>
                      <a:srgbClr val="FF0000"/>
                    </a:solidFill>
                    <a:latin typeface="+mn-lt"/>
                  </a:rPr>
                  <a:t>1</a:t>
                </a:r>
              </a:p>
            </p:txBody>
          </p:sp>
        </p:grpSp>
      </p:grpSp>
      <p:sp>
        <p:nvSpPr>
          <p:cNvPr id="56338" name="Text Box 54">
            <a:extLst>
              <a:ext uri="{FF2B5EF4-FFF2-40B4-BE49-F238E27FC236}">
                <a16:creationId xmlns:a16="http://schemas.microsoft.com/office/drawing/2014/main" id="{42E5F339-3CBA-4B75-88E9-276B664A2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1" y="3822700"/>
            <a:ext cx="8595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latin typeface="+mn-lt"/>
              </a:rPr>
              <a:t>10.0.0.4</a:t>
            </a:r>
          </a:p>
        </p:txBody>
      </p:sp>
      <p:sp>
        <p:nvSpPr>
          <p:cNvPr id="56339" name="Line 55">
            <a:extLst>
              <a:ext uri="{FF2B5EF4-FFF2-40B4-BE49-F238E27FC236}">
                <a16:creationId xmlns:a16="http://schemas.microsoft.com/office/drawing/2014/main" id="{941ED93A-08F3-466F-9C9D-6EB5A0F97A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81726" y="4073525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>
              <a:latin typeface="+mn-lt"/>
            </a:endParaRPr>
          </a:p>
        </p:txBody>
      </p:sp>
      <p:sp>
        <p:nvSpPr>
          <p:cNvPr id="56340" name="Text Box 56">
            <a:extLst>
              <a:ext uri="{FF2B5EF4-FFF2-40B4-BE49-F238E27FC236}">
                <a16:creationId xmlns:a16="http://schemas.microsoft.com/office/drawing/2014/main" id="{EC6CF51C-CA40-4399-8542-52D2378E2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9576" y="4379914"/>
            <a:ext cx="11721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latin typeface="+mn-lt"/>
              </a:rPr>
              <a:t>138.76.29.7</a:t>
            </a:r>
          </a:p>
        </p:txBody>
      </p:sp>
      <p:sp>
        <p:nvSpPr>
          <p:cNvPr id="56341" name="Line 57">
            <a:extLst>
              <a:ext uri="{FF2B5EF4-FFF2-40B4-BE49-F238E27FC236}">
                <a16:creationId xmlns:a16="http://schemas.microsoft.com/office/drawing/2014/main" id="{2F7F1DBC-046A-486B-8A42-A713E6F0C5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41951" y="4311650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>
              <a:latin typeface="+mn-lt"/>
            </a:endParaRPr>
          </a:p>
        </p:txBody>
      </p:sp>
      <p:grpSp>
        <p:nvGrpSpPr>
          <p:cNvPr id="7" name="Group 59">
            <a:extLst>
              <a:ext uri="{FF2B5EF4-FFF2-40B4-BE49-F238E27FC236}">
                <a16:creationId xmlns:a16="http://schemas.microsoft.com/office/drawing/2014/main" id="{5814C78D-07E2-4E11-87CF-2F55B8427D59}"/>
              </a:ext>
            </a:extLst>
          </p:cNvPr>
          <p:cNvGrpSpPr>
            <a:grpSpLocks/>
          </p:cNvGrpSpPr>
          <p:nvPr/>
        </p:nvGrpSpPr>
        <p:grpSpPr bwMode="auto">
          <a:xfrm>
            <a:off x="7993064" y="1541464"/>
            <a:ext cx="2573338" cy="1417637"/>
            <a:chOff x="3944" y="971"/>
            <a:chExt cx="1621" cy="893"/>
          </a:xfrm>
        </p:grpSpPr>
        <p:sp>
          <p:nvSpPr>
            <p:cNvPr id="56418" name="Text Box 53">
              <a:extLst>
                <a:ext uri="{FF2B5EF4-FFF2-40B4-BE49-F238E27FC236}">
                  <a16:creationId xmlns:a16="http://schemas.microsoft.com/office/drawing/2014/main" id="{A023F39C-DC2F-4498-84AA-B910CAC19D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1" y="971"/>
              <a:ext cx="1444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800" u="sng">
                  <a:solidFill>
                    <a:srgbClr val="FF0000"/>
                  </a:solidFill>
                  <a:latin typeface="+mn-lt"/>
                </a:rPr>
                <a:t>1:</a:t>
              </a:r>
              <a:r>
                <a:rPr lang="en-US" altLang="it-IT" sz="1800">
                  <a:solidFill>
                    <a:srgbClr val="FF0000"/>
                  </a:solidFill>
                  <a:latin typeface="+mn-lt"/>
                </a:rPr>
                <a:t> l’host 10.0.0.1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800">
                  <a:solidFill>
                    <a:srgbClr val="FF0000"/>
                  </a:solidFill>
                  <a:latin typeface="+mn-lt"/>
                </a:rPr>
                <a:t>manda datagramma a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800">
                  <a:solidFill>
                    <a:srgbClr val="FF0000"/>
                  </a:solidFill>
                  <a:latin typeface="+mn-lt"/>
                </a:rPr>
                <a:t>128.119.40.186, 80</a:t>
              </a:r>
            </a:p>
          </p:txBody>
        </p:sp>
        <p:sp>
          <p:nvSpPr>
            <p:cNvPr id="56419" name="Line 58">
              <a:extLst>
                <a:ext uri="{FF2B5EF4-FFF2-40B4-BE49-F238E27FC236}">
                  <a16:creationId xmlns:a16="http://schemas.microsoft.com/office/drawing/2014/main" id="{A807B3D0-0DD9-40C9-8319-84D2681411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44" y="1105"/>
              <a:ext cx="197" cy="75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>
                <a:latin typeface="+mn-lt"/>
              </a:endParaRPr>
            </a:p>
          </p:txBody>
        </p:sp>
      </p:grpSp>
      <p:sp>
        <p:nvSpPr>
          <p:cNvPr id="56343" name="Freeform 67">
            <a:extLst>
              <a:ext uri="{FF2B5EF4-FFF2-40B4-BE49-F238E27FC236}">
                <a16:creationId xmlns:a16="http://schemas.microsoft.com/office/drawing/2014/main" id="{79D0ECF3-B50D-4C6C-A4E1-27AAC076F4F5}"/>
              </a:ext>
            </a:extLst>
          </p:cNvPr>
          <p:cNvSpPr>
            <a:spLocks/>
          </p:cNvSpPr>
          <p:nvPr/>
        </p:nvSpPr>
        <p:spPr bwMode="auto">
          <a:xfrm>
            <a:off x="3868739" y="2627314"/>
            <a:ext cx="3862387" cy="1531937"/>
          </a:xfrm>
          <a:custGeom>
            <a:avLst/>
            <a:gdLst>
              <a:gd name="T0" fmla="*/ 0 w 2433"/>
              <a:gd name="T1" fmla="*/ 2147483646 h 965"/>
              <a:gd name="T2" fmla="*/ 2147483646 w 2433"/>
              <a:gd name="T3" fmla="*/ 2147483646 h 965"/>
              <a:gd name="T4" fmla="*/ 2147483646 w 2433"/>
              <a:gd name="T5" fmla="*/ 2147483646 h 965"/>
              <a:gd name="T6" fmla="*/ 2147483646 w 2433"/>
              <a:gd name="T7" fmla="*/ 2147483646 h 965"/>
              <a:gd name="T8" fmla="*/ 2147483646 w 2433"/>
              <a:gd name="T9" fmla="*/ 2147483646 h 965"/>
              <a:gd name="T10" fmla="*/ 2147483646 w 2433"/>
              <a:gd name="T11" fmla="*/ 2147483646 h 965"/>
              <a:gd name="T12" fmla="*/ 0 w 2433"/>
              <a:gd name="T13" fmla="*/ 2147483646 h 9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3"/>
              <a:gd name="T22" fmla="*/ 0 h 965"/>
              <a:gd name="T23" fmla="*/ 2433 w 2433"/>
              <a:gd name="T24" fmla="*/ 965 h 9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3" h="965">
                <a:moveTo>
                  <a:pt x="0" y="64"/>
                </a:moveTo>
                <a:cubicBezTo>
                  <a:pt x="0" y="64"/>
                  <a:pt x="2079" y="0"/>
                  <a:pt x="2352" y="64"/>
                </a:cubicBezTo>
                <a:cubicBezTo>
                  <a:pt x="2433" y="57"/>
                  <a:pt x="1814" y="309"/>
                  <a:pt x="1640" y="450"/>
                </a:cubicBezTo>
                <a:cubicBezTo>
                  <a:pt x="1466" y="591"/>
                  <a:pt x="1383" y="888"/>
                  <a:pt x="1308" y="965"/>
                </a:cubicBezTo>
                <a:lnTo>
                  <a:pt x="1159" y="965"/>
                </a:lnTo>
                <a:cubicBezTo>
                  <a:pt x="1078" y="870"/>
                  <a:pt x="1013" y="546"/>
                  <a:pt x="820" y="396"/>
                </a:cubicBezTo>
                <a:cubicBezTo>
                  <a:pt x="583" y="207"/>
                  <a:pt x="189" y="142"/>
                  <a:pt x="0" y="64"/>
                </a:cubicBez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bg1"/>
              </a:gs>
            </a:gsLst>
            <a:lin ang="5400000" scaled="1"/>
          </a:gradFill>
          <a:ln w="3175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endParaRPr lang="it-IT">
              <a:latin typeface="+mn-lt"/>
            </a:endParaRPr>
          </a:p>
        </p:txBody>
      </p:sp>
      <p:sp>
        <p:nvSpPr>
          <p:cNvPr id="56344" name="Rectangle 62">
            <a:extLst>
              <a:ext uri="{FF2B5EF4-FFF2-40B4-BE49-F238E27FC236}">
                <a16:creationId xmlns:a16="http://schemas.microsoft.com/office/drawing/2014/main" id="{177311E9-5D8D-4346-AA4B-54931159C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8738" y="1374775"/>
            <a:ext cx="3784600" cy="13541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>
              <a:latin typeface="+mn-lt"/>
            </a:endParaRPr>
          </a:p>
        </p:txBody>
      </p:sp>
      <p:sp>
        <p:nvSpPr>
          <p:cNvPr id="56345" name="Text Box 60">
            <a:extLst>
              <a:ext uri="{FF2B5EF4-FFF2-40B4-BE49-F238E27FC236}">
                <a16:creationId xmlns:a16="http://schemas.microsoft.com/office/drawing/2014/main" id="{F36B236B-688A-4719-8AA2-3027A7B6F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949" y="1423988"/>
            <a:ext cx="330487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>
                <a:latin typeface="+mn-lt"/>
              </a:rPr>
              <a:t>NAT translation table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>
                <a:latin typeface="+mn-lt"/>
              </a:rPr>
              <a:t>WAN side addr        LAN side addr</a:t>
            </a:r>
          </a:p>
        </p:txBody>
      </p:sp>
      <p:sp>
        <p:nvSpPr>
          <p:cNvPr id="56346" name="Line 63">
            <a:extLst>
              <a:ext uri="{FF2B5EF4-FFF2-40B4-BE49-F238E27FC236}">
                <a16:creationId xmlns:a16="http://schemas.microsoft.com/office/drawing/2014/main" id="{21FAFC79-9A1C-4639-AC64-D45196BF47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68738" y="1747838"/>
            <a:ext cx="3790950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>
              <a:latin typeface="+mn-lt"/>
            </a:endParaRPr>
          </a:p>
        </p:txBody>
      </p:sp>
      <p:sp>
        <p:nvSpPr>
          <p:cNvPr id="56347" name="Line 64">
            <a:extLst>
              <a:ext uri="{FF2B5EF4-FFF2-40B4-BE49-F238E27FC236}">
                <a16:creationId xmlns:a16="http://schemas.microsoft.com/office/drawing/2014/main" id="{79BD7727-0EB9-43DC-8FFA-F44EA63D27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3026" y="2025651"/>
            <a:ext cx="3749675" cy="11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>
              <a:latin typeface="+mn-lt"/>
            </a:endParaRPr>
          </a:p>
        </p:txBody>
      </p:sp>
      <p:sp>
        <p:nvSpPr>
          <p:cNvPr id="56348" name="Line 65">
            <a:extLst>
              <a:ext uri="{FF2B5EF4-FFF2-40B4-BE49-F238E27FC236}">
                <a16:creationId xmlns:a16="http://schemas.microsoft.com/office/drawing/2014/main" id="{48A369A2-5E8F-438B-BE0C-9F8B54263B6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2814" y="1770064"/>
            <a:ext cx="3175" cy="955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>
              <a:latin typeface="+mn-lt"/>
            </a:endParaRPr>
          </a:p>
        </p:txBody>
      </p:sp>
      <p:grpSp>
        <p:nvGrpSpPr>
          <p:cNvPr id="56349" name="Group 10">
            <a:extLst>
              <a:ext uri="{FF2B5EF4-FFF2-40B4-BE49-F238E27FC236}">
                <a16:creationId xmlns:a16="http://schemas.microsoft.com/office/drawing/2014/main" id="{BDB6DB07-D9B2-4A28-8AFC-1CA6E3E5C9AC}"/>
              </a:ext>
            </a:extLst>
          </p:cNvPr>
          <p:cNvGrpSpPr>
            <a:grpSpLocks/>
          </p:cNvGrpSpPr>
          <p:nvPr/>
        </p:nvGrpSpPr>
        <p:grpSpPr bwMode="auto">
          <a:xfrm>
            <a:off x="5586414" y="4105276"/>
            <a:ext cx="555625" cy="307975"/>
            <a:chOff x="3600" y="219"/>
            <a:chExt cx="360" cy="175"/>
          </a:xfrm>
        </p:grpSpPr>
        <p:sp>
          <p:nvSpPr>
            <p:cNvPr id="56405" name="Oval 11">
              <a:extLst>
                <a:ext uri="{FF2B5EF4-FFF2-40B4-BE49-F238E27FC236}">
                  <a16:creationId xmlns:a16="http://schemas.microsoft.com/office/drawing/2014/main" id="{6592B050-3E86-4572-BCDF-98CB49FD5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+mn-lt"/>
              </a:endParaRPr>
            </a:p>
          </p:txBody>
        </p:sp>
        <p:sp>
          <p:nvSpPr>
            <p:cNvPr id="56406" name="Line 12">
              <a:extLst>
                <a:ext uri="{FF2B5EF4-FFF2-40B4-BE49-F238E27FC236}">
                  <a16:creationId xmlns:a16="http://schemas.microsoft.com/office/drawing/2014/main" id="{49389920-A897-429C-A89C-F8B7FD4A9A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>
                <a:latin typeface="+mn-lt"/>
              </a:endParaRPr>
            </a:p>
          </p:txBody>
        </p:sp>
        <p:sp>
          <p:nvSpPr>
            <p:cNvPr id="56407" name="Line 13">
              <a:extLst>
                <a:ext uri="{FF2B5EF4-FFF2-40B4-BE49-F238E27FC236}">
                  <a16:creationId xmlns:a16="http://schemas.microsoft.com/office/drawing/2014/main" id="{AA954898-CC92-419E-A847-A095A0E7EC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>
                <a:latin typeface="+mn-lt"/>
              </a:endParaRPr>
            </a:p>
          </p:txBody>
        </p:sp>
        <p:sp>
          <p:nvSpPr>
            <p:cNvPr id="56408" name="Rectangle 14">
              <a:extLst>
                <a:ext uri="{FF2B5EF4-FFF2-40B4-BE49-F238E27FC236}">
                  <a16:creationId xmlns:a16="http://schemas.microsoft.com/office/drawing/2014/main" id="{4BFA7CE2-BB02-4C22-AE23-5510913BF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+mn-lt"/>
              </a:endParaRPr>
            </a:p>
          </p:txBody>
        </p:sp>
        <p:sp>
          <p:nvSpPr>
            <p:cNvPr id="56409" name="Oval 15">
              <a:extLst>
                <a:ext uri="{FF2B5EF4-FFF2-40B4-BE49-F238E27FC236}">
                  <a16:creationId xmlns:a16="http://schemas.microsoft.com/office/drawing/2014/main" id="{8BCE0435-2BD0-4589-A56F-8FC51434C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+mn-lt"/>
              </a:endParaRPr>
            </a:p>
          </p:txBody>
        </p:sp>
        <p:grpSp>
          <p:nvGrpSpPr>
            <p:cNvPr id="56410" name="Group 16">
              <a:extLst>
                <a:ext uri="{FF2B5EF4-FFF2-40B4-BE49-F238E27FC236}">
                  <a16:creationId xmlns:a16="http://schemas.microsoft.com/office/drawing/2014/main" id="{3E14A896-0855-4800-A6AE-98AAF966C4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6415" name="Line 17">
                <a:extLst>
                  <a:ext uri="{FF2B5EF4-FFF2-40B4-BE49-F238E27FC236}">
                    <a16:creationId xmlns:a16="http://schemas.microsoft.com/office/drawing/2014/main" id="{BF038560-20FC-441B-A4AB-63F9012C92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>
                  <a:latin typeface="+mn-lt"/>
                </a:endParaRPr>
              </a:p>
            </p:txBody>
          </p:sp>
          <p:sp>
            <p:nvSpPr>
              <p:cNvPr id="56416" name="Line 18">
                <a:extLst>
                  <a:ext uri="{FF2B5EF4-FFF2-40B4-BE49-F238E27FC236}">
                    <a16:creationId xmlns:a16="http://schemas.microsoft.com/office/drawing/2014/main" id="{C2F5EE4B-16A6-478E-9090-29C96F6322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>
                  <a:latin typeface="+mn-lt"/>
                </a:endParaRPr>
              </a:p>
            </p:txBody>
          </p:sp>
          <p:sp>
            <p:nvSpPr>
              <p:cNvPr id="56417" name="Line 19">
                <a:extLst>
                  <a:ext uri="{FF2B5EF4-FFF2-40B4-BE49-F238E27FC236}">
                    <a16:creationId xmlns:a16="http://schemas.microsoft.com/office/drawing/2014/main" id="{74A77F1C-493D-4A33-AE36-8F4E442ABA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>
                  <a:latin typeface="+mn-lt"/>
                </a:endParaRPr>
              </a:p>
            </p:txBody>
          </p:sp>
        </p:grpSp>
        <p:grpSp>
          <p:nvGrpSpPr>
            <p:cNvPr id="56411" name="Group 20">
              <a:extLst>
                <a:ext uri="{FF2B5EF4-FFF2-40B4-BE49-F238E27FC236}">
                  <a16:creationId xmlns:a16="http://schemas.microsoft.com/office/drawing/2014/main" id="{294CE7F8-A1C6-456E-B9E2-01266DDC6628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6412" name="Line 21">
                <a:extLst>
                  <a:ext uri="{FF2B5EF4-FFF2-40B4-BE49-F238E27FC236}">
                    <a16:creationId xmlns:a16="http://schemas.microsoft.com/office/drawing/2014/main" id="{A58B15B0-17AC-46A6-B4D2-CC352AF0D9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>
                  <a:latin typeface="+mn-lt"/>
                </a:endParaRPr>
              </a:p>
            </p:txBody>
          </p:sp>
          <p:sp>
            <p:nvSpPr>
              <p:cNvPr id="56413" name="Line 22">
                <a:extLst>
                  <a:ext uri="{FF2B5EF4-FFF2-40B4-BE49-F238E27FC236}">
                    <a16:creationId xmlns:a16="http://schemas.microsoft.com/office/drawing/2014/main" id="{2364A570-8216-4251-8914-56A8D4FCCD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>
                  <a:latin typeface="+mn-lt"/>
                </a:endParaRPr>
              </a:p>
            </p:txBody>
          </p:sp>
          <p:sp>
            <p:nvSpPr>
              <p:cNvPr id="56414" name="Line 23">
                <a:extLst>
                  <a:ext uri="{FF2B5EF4-FFF2-40B4-BE49-F238E27FC236}">
                    <a16:creationId xmlns:a16="http://schemas.microsoft.com/office/drawing/2014/main" id="{EA5F4706-1B09-4CA5-8D7D-AB1005EF0D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>
                  <a:latin typeface="+mn-lt"/>
                </a:endParaRPr>
              </a:p>
            </p:txBody>
          </p:sp>
        </p:grpSp>
      </p:grpSp>
      <p:sp>
        <p:nvSpPr>
          <p:cNvPr id="233533" name="Text Box 61">
            <a:extLst>
              <a:ext uri="{FF2B5EF4-FFF2-40B4-BE49-F238E27FC236}">
                <a16:creationId xmlns:a16="http://schemas.microsoft.com/office/drawing/2014/main" id="{8A998EBD-6767-4066-80D7-0B3E56574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054" y="2049463"/>
            <a:ext cx="3368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>
                <a:solidFill>
                  <a:srgbClr val="FF0000"/>
                </a:solidFill>
                <a:latin typeface="+mn-lt"/>
              </a:rPr>
              <a:t>138.76.29.7, 5001   10.0.0.1, 3345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>
                <a:latin typeface="+mn-lt"/>
              </a:rPr>
              <a:t>……                                         ……</a:t>
            </a:r>
          </a:p>
        </p:txBody>
      </p:sp>
      <p:grpSp>
        <p:nvGrpSpPr>
          <p:cNvPr id="11" name="Group 135">
            <a:extLst>
              <a:ext uri="{FF2B5EF4-FFF2-40B4-BE49-F238E27FC236}">
                <a16:creationId xmlns:a16="http://schemas.microsoft.com/office/drawing/2014/main" id="{AEC7F854-C82A-42D5-83A3-0EE20F9D80A9}"/>
              </a:ext>
            </a:extLst>
          </p:cNvPr>
          <p:cNvGrpSpPr>
            <a:grpSpLocks/>
          </p:cNvGrpSpPr>
          <p:nvPr/>
        </p:nvGrpSpPr>
        <p:grpSpPr bwMode="auto">
          <a:xfrm>
            <a:off x="6289676" y="3435350"/>
            <a:ext cx="2784475" cy="1638300"/>
            <a:chOff x="3002" y="2417"/>
            <a:chExt cx="1754" cy="1032"/>
          </a:xfrm>
        </p:grpSpPr>
        <p:sp>
          <p:nvSpPr>
            <p:cNvPr id="56391" name="Rectangle 91">
              <a:extLst>
                <a:ext uri="{FF2B5EF4-FFF2-40B4-BE49-F238E27FC236}">
                  <a16:creationId xmlns:a16="http://schemas.microsoft.com/office/drawing/2014/main" id="{C984CC53-F893-4197-B08A-EB76971A8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2" y="3051"/>
              <a:ext cx="1175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+mn-lt"/>
              </a:endParaRPr>
            </a:p>
          </p:txBody>
        </p:sp>
        <p:sp>
          <p:nvSpPr>
            <p:cNvPr id="56392" name="Text Box 92">
              <a:extLst>
                <a:ext uri="{FF2B5EF4-FFF2-40B4-BE49-F238E27FC236}">
                  <a16:creationId xmlns:a16="http://schemas.microsoft.com/office/drawing/2014/main" id="{A7C7DA23-5A3D-4EBF-919D-87700519C0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4" y="3042"/>
              <a:ext cx="111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200">
                  <a:latin typeface="+mn-lt"/>
                </a:rPr>
                <a:t>S: 128.119.40.186, 80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200">
                  <a:latin typeface="+mn-lt"/>
                </a:rPr>
                <a:t>D: 10.0.0.1, 3345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200">
                <a:latin typeface="+mn-lt"/>
              </a:endParaRPr>
            </a:p>
          </p:txBody>
        </p:sp>
        <p:grpSp>
          <p:nvGrpSpPr>
            <p:cNvPr id="56393" name="Group 93">
              <a:extLst>
                <a:ext uri="{FF2B5EF4-FFF2-40B4-BE49-F238E27FC236}">
                  <a16:creationId xmlns:a16="http://schemas.microsoft.com/office/drawing/2014/main" id="{B297A0D0-EEFE-484D-902A-A296AEC5AC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4" y="3007"/>
              <a:ext cx="51" cy="99"/>
              <a:chOff x="5508" y="1599"/>
              <a:chExt cx="48" cy="99"/>
            </a:xfrm>
          </p:grpSpPr>
          <p:sp>
            <p:nvSpPr>
              <p:cNvPr id="56402" name="Freeform 94">
                <a:extLst>
                  <a:ext uri="{FF2B5EF4-FFF2-40B4-BE49-F238E27FC236}">
                    <a16:creationId xmlns:a16="http://schemas.microsoft.com/office/drawing/2014/main" id="{4886CE9F-9A35-407B-9D8D-80ED6DF67C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it-IT">
                  <a:latin typeface="+mn-lt"/>
                </a:endParaRPr>
              </a:p>
            </p:txBody>
          </p:sp>
          <p:sp>
            <p:nvSpPr>
              <p:cNvPr id="56403" name="Line 95">
                <a:extLst>
                  <a:ext uri="{FF2B5EF4-FFF2-40B4-BE49-F238E27FC236}">
                    <a16:creationId xmlns:a16="http://schemas.microsoft.com/office/drawing/2014/main" id="{AA95F84A-1629-409B-A8EC-936F96394F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t-IT">
                  <a:latin typeface="+mn-lt"/>
                </a:endParaRPr>
              </a:p>
            </p:txBody>
          </p:sp>
          <p:sp>
            <p:nvSpPr>
              <p:cNvPr id="56404" name="Line 96">
                <a:extLst>
                  <a:ext uri="{FF2B5EF4-FFF2-40B4-BE49-F238E27FC236}">
                    <a16:creationId xmlns:a16="http://schemas.microsoft.com/office/drawing/2014/main" id="{0BF2C7BB-6EA7-498B-8200-49F2E74E15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t-IT">
                  <a:latin typeface="+mn-lt"/>
                </a:endParaRPr>
              </a:p>
            </p:txBody>
          </p:sp>
        </p:grpSp>
        <p:grpSp>
          <p:nvGrpSpPr>
            <p:cNvPr id="56394" name="Group 97">
              <a:extLst>
                <a:ext uri="{FF2B5EF4-FFF2-40B4-BE49-F238E27FC236}">
                  <a16:creationId xmlns:a16="http://schemas.microsoft.com/office/drawing/2014/main" id="{55F3F9F1-DAC0-4CFF-AF6D-54ADDBED53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9" y="3248"/>
              <a:ext cx="51" cy="99"/>
              <a:chOff x="5508" y="1599"/>
              <a:chExt cx="48" cy="99"/>
            </a:xfrm>
          </p:grpSpPr>
          <p:sp>
            <p:nvSpPr>
              <p:cNvPr id="56399" name="Freeform 98">
                <a:extLst>
                  <a:ext uri="{FF2B5EF4-FFF2-40B4-BE49-F238E27FC236}">
                    <a16:creationId xmlns:a16="http://schemas.microsoft.com/office/drawing/2014/main" id="{34F2A732-57CA-4B3B-9E53-F12377634D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it-IT">
                  <a:latin typeface="+mn-lt"/>
                </a:endParaRPr>
              </a:p>
            </p:txBody>
          </p:sp>
          <p:sp>
            <p:nvSpPr>
              <p:cNvPr id="56400" name="Line 99">
                <a:extLst>
                  <a:ext uri="{FF2B5EF4-FFF2-40B4-BE49-F238E27FC236}">
                    <a16:creationId xmlns:a16="http://schemas.microsoft.com/office/drawing/2014/main" id="{E1B45C70-93B4-4835-813E-3A4A6F4599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t-IT">
                  <a:latin typeface="+mn-lt"/>
                </a:endParaRPr>
              </a:p>
            </p:txBody>
          </p:sp>
          <p:sp>
            <p:nvSpPr>
              <p:cNvPr id="56401" name="Line 100">
                <a:extLst>
                  <a:ext uri="{FF2B5EF4-FFF2-40B4-BE49-F238E27FC236}">
                    <a16:creationId xmlns:a16="http://schemas.microsoft.com/office/drawing/2014/main" id="{B3B57622-F896-4D51-BFD3-E5C250FEEF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t-IT">
                  <a:latin typeface="+mn-lt"/>
                </a:endParaRPr>
              </a:p>
            </p:txBody>
          </p:sp>
        </p:grpSp>
        <p:sp>
          <p:nvSpPr>
            <p:cNvPr id="56395" name="Freeform 101">
              <a:extLst>
                <a:ext uri="{FF2B5EF4-FFF2-40B4-BE49-F238E27FC236}">
                  <a16:creationId xmlns:a16="http://schemas.microsoft.com/office/drawing/2014/main" id="{B6DAED25-D826-4A30-A331-0845B191B9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9" y="2417"/>
              <a:ext cx="577" cy="768"/>
            </a:xfrm>
            <a:custGeom>
              <a:avLst/>
              <a:gdLst>
                <a:gd name="T0" fmla="*/ 577 w 577"/>
                <a:gd name="T1" fmla="*/ 0 h 768"/>
                <a:gd name="T2" fmla="*/ 342 w 577"/>
                <a:gd name="T3" fmla="*/ 0 h 768"/>
                <a:gd name="T4" fmla="*/ 342 w 577"/>
                <a:gd name="T5" fmla="*/ 768 h 768"/>
                <a:gd name="T6" fmla="*/ 0 w 577"/>
                <a:gd name="T7" fmla="*/ 760 h 7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7"/>
                <a:gd name="T13" fmla="*/ 0 h 768"/>
                <a:gd name="T14" fmla="*/ 577 w 577"/>
                <a:gd name="T15" fmla="*/ 768 h 7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7" h="768">
                  <a:moveTo>
                    <a:pt x="577" y="0"/>
                  </a:moveTo>
                  <a:lnTo>
                    <a:pt x="342" y="0"/>
                  </a:lnTo>
                  <a:lnTo>
                    <a:pt x="342" y="768"/>
                  </a:lnTo>
                  <a:lnTo>
                    <a:pt x="0" y="76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it-IT">
                <a:latin typeface="+mn-lt"/>
              </a:endParaRPr>
            </a:p>
          </p:txBody>
        </p:sp>
        <p:grpSp>
          <p:nvGrpSpPr>
            <p:cNvPr id="56396" name="Group 102">
              <a:extLst>
                <a:ext uri="{FF2B5EF4-FFF2-40B4-BE49-F238E27FC236}">
                  <a16:creationId xmlns:a16="http://schemas.microsoft.com/office/drawing/2014/main" id="{553B3447-2E10-4308-9386-C8E5921BFF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0" y="3064"/>
              <a:ext cx="218" cy="233"/>
              <a:chOff x="5140" y="403"/>
              <a:chExt cx="218" cy="233"/>
            </a:xfrm>
          </p:grpSpPr>
          <p:sp>
            <p:nvSpPr>
              <p:cNvPr id="56397" name="Oval 103">
                <a:extLst>
                  <a:ext uri="{FF2B5EF4-FFF2-40B4-BE49-F238E27FC236}">
                    <a16:creationId xmlns:a16="http://schemas.microsoft.com/office/drawing/2014/main" id="{74FF5F22-E44E-4447-BE99-77FF60465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+mn-lt"/>
                </a:endParaRPr>
              </a:p>
            </p:txBody>
          </p:sp>
          <p:sp>
            <p:nvSpPr>
              <p:cNvPr id="56398" name="Text Box 104">
                <a:extLst>
                  <a:ext uri="{FF2B5EF4-FFF2-40B4-BE49-F238E27FC236}">
                    <a16:creationId xmlns:a16="http://schemas.microsoft.com/office/drawing/2014/main" id="{2F982D49-7475-459E-AFAE-7895F89ABD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19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800">
                    <a:solidFill>
                      <a:srgbClr val="FF0000"/>
                    </a:solidFill>
                    <a:latin typeface="+mn-lt"/>
                  </a:rPr>
                  <a:t>4</a:t>
                </a:r>
              </a:p>
            </p:txBody>
          </p:sp>
        </p:grpSp>
      </p:grpSp>
      <p:grpSp>
        <p:nvGrpSpPr>
          <p:cNvPr id="15" name="Group 108">
            <a:extLst>
              <a:ext uri="{FF2B5EF4-FFF2-40B4-BE49-F238E27FC236}">
                <a16:creationId xmlns:a16="http://schemas.microsoft.com/office/drawing/2014/main" id="{C0705F75-E257-41EE-B8C7-6CE4CB2CEAD3}"/>
              </a:ext>
            </a:extLst>
          </p:cNvPr>
          <p:cNvGrpSpPr>
            <a:grpSpLocks/>
          </p:cNvGrpSpPr>
          <p:nvPr/>
        </p:nvGrpSpPr>
        <p:grpSpPr bwMode="auto">
          <a:xfrm>
            <a:off x="3055939" y="3641725"/>
            <a:ext cx="2497137" cy="566738"/>
            <a:chOff x="1026" y="3559"/>
            <a:chExt cx="1573" cy="357"/>
          </a:xfrm>
        </p:grpSpPr>
        <p:grpSp>
          <p:nvGrpSpPr>
            <p:cNvPr id="56376" name="Group 68">
              <a:extLst>
                <a:ext uri="{FF2B5EF4-FFF2-40B4-BE49-F238E27FC236}">
                  <a16:creationId xmlns:a16="http://schemas.microsoft.com/office/drawing/2014/main" id="{C600D803-4E74-4831-B00D-3DD9B78E04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2" y="3559"/>
              <a:ext cx="1187" cy="357"/>
              <a:chOff x="4381" y="786"/>
              <a:chExt cx="1108" cy="357"/>
            </a:xfrm>
          </p:grpSpPr>
          <p:sp>
            <p:nvSpPr>
              <p:cNvPr id="56381" name="Rectangle 69">
                <a:extLst>
                  <a:ext uri="{FF2B5EF4-FFF2-40B4-BE49-F238E27FC236}">
                    <a16:creationId xmlns:a16="http://schemas.microsoft.com/office/drawing/2014/main" id="{C066E0EE-A39F-4306-AC2A-31D4301942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+mn-lt"/>
                </a:endParaRPr>
              </a:p>
            </p:txBody>
          </p:sp>
          <p:sp>
            <p:nvSpPr>
              <p:cNvPr id="56382" name="Text Box 70">
                <a:extLst>
                  <a:ext uri="{FF2B5EF4-FFF2-40B4-BE49-F238E27FC236}">
                    <a16:creationId xmlns:a16="http://schemas.microsoft.com/office/drawing/2014/main" id="{98346B03-08E3-4514-B968-F5B8B810A2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200">
                    <a:latin typeface="+mn-lt"/>
                  </a:rPr>
                  <a:t>S: 138.76.29.7, 5001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200">
                    <a:latin typeface="+mn-lt"/>
                  </a:rPr>
                  <a:t>D: 128.119.40.186, 80</a:t>
                </a:r>
              </a:p>
            </p:txBody>
          </p:sp>
          <p:grpSp>
            <p:nvGrpSpPr>
              <p:cNvPr id="56383" name="Group 71">
                <a:extLst>
                  <a:ext uri="{FF2B5EF4-FFF2-40B4-BE49-F238E27FC236}">
                    <a16:creationId xmlns:a16="http://schemas.microsoft.com/office/drawing/2014/main" id="{B91F81AE-7FBF-469E-8B72-8B769C1FC8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56388" name="Freeform 72">
                  <a:extLst>
                    <a:ext uri="{FF2B5EF4-FFF2-40B4-BE49-F238E27FC236}">
                      <a16:creationId xmlns:a16="http://schemas.microsoft.com/office/drawing/2014/main" id="{8B69B5EA-6B49-416A-9383-8AA26858C1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it-IT">
                    <a:latin typeface="+mn-lt"/>
                  </a:endParaRPr>
                </a:p>
              </p:txBody>
            </p:sp>
            <p:sp>
              <p:nvSpPr>
                <p:cNvPr id="56389" name="Line 73">
                  <a:extLst>
                    <a:ext uri="{FF2B5EF4-FFF2-40B4-BE49-F238E27FC236}">
                      <a16:creationId xmlns:a16="http://schemas.microsoft.com/office/drawing/2014/main" id="{F0BEA8D7-AEBD-4E20-AE4E-8DB6461460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it-IT">
                    <a:latin typeface="+mn-lt"/>
                  </a:endParaRPr>
                </a:p>
              </p:txBody>
            </p:sp>
            <p:sp>
              <p:nvSpPr>
                <p:cNvPr id="56390" name="Line 74">
                  <a:extLst>
                    <a:ext uri="{FF2B5EF4-FFF2-40B4-BE49-F238E27FC236}">
                      <a16:creationId xmlns:a16="http://schemas.microsoft.com/office/drawing/2014/main" id="{680D8645-3A8A-44C3-A4AD-0DC184D946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it-IT">
                    <a:latin typeface="+mn-lt"/>
                  </a:endParaRPr>
                </a:p>
              </p:txBody>
            </p:sp>
          </p:grpSp>
          <p:grpSp>
            <p:nvGrpSpPr>
              <p:cNvPr id="56384" name="Group 75">
                <a:extLst>
                  <a:ext uri="{FF2B5EF4-FFF2-40B4-BE49-F238E27FC236}">
                    <a16:creationId xmlns:a16="http://schemas.microsoft.com/office/drawing/2014/main" id="{90F663FA-C327-47E4-A2DE-7D4C257B80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56385" name="Freeform 76">
                  <a:extLst>
                    <a:ext uri="{FF2B5EF4-FFF2-40B4-BE49-F238E27FC236}">
                      <a16:creationId xmlns:a16="http://schemas.microsoft.com/office/drawing/2014/main" id="{95B7D8C4-927D-42D3-AC51-A0A1E76B68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it-IT">
                    <a:latin typeface="+mn-lt"/>
                  </a:endParaRPr>
                </a:p>
              </p:txBody>
            </p:sp>
            <p:sp>
              <p:nvSpPr>
                <p:cNvPr id="56386" name="Line 77">
                  <a:extLst>
                    <a:ext uri="{FF2B5EF4-FFF2-40B4-BE49-F238E27FC236}">
                      <a16:creationId xmlns:a16="http://schemas.microsoft.com/office/drawing/2014/main" id="{1D37DBE4-0B65-4357-B47B-03A0B448C7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it-IT">
                    <a:latin typeface="+mn-lt"/>
                  </a:endParaRPr>
                </a:p>
              </p:txBody>
            </p:sp>
            <p:sp>
              <p:nvSpPr>
                <p:cNvPr id="56387" name="Line 78">
                  <a:extLst>
                    <a:ext uri="{FF2B5EF4-FFF2-40B4-BE49-F238E27FC236}">
                      <a16:creationId xmlns:a16="http://schemas.microsoft.com/office/drawing/2014/main" id="{F2770C9C-1565-405D-9B81-DDB5849894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it-IT">
                    <a:latin typeface="+mn-lt"/>
                  </a:endParaRPr>
                </a:p>
              </p:txBody>
            </p:sp>
          </p:grpSp>
        </p:grpSp>
        <p:sp>
          <p:nvSpPr>
            <p:cNvPr id="56377" name="Line 79">
              <a:extLst>
                <a:ext uri="{FF2B5EF4-FFF2-40B4-BE49-F238E27FC236}">
                  <a16:creationId xmlns:a16="http://schemas.microsoft.com/office/drawing/2014/main" id="{551D9F1B-6DF9-4158-998F-85EFBE1A1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6" y="3729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>
                <a:latin typeface="+mn-lt"/>
              </a:endParaRPr>
            </a:p>
          </p:txBody>
        </p:sp>
        <p:grpSp>
          <p:nvGrpSpPr>
            <p:cNvPr id="56378" name="Group 105">
              <a:extLst>
                <a:ext uri="{FF2B5EF4-FFF2-40B4-BE49-F238E27FC236}">
                  <a16:creationId xmlns:a16="http://schemas.microsoft.com/office/drawing/2014/main" id="{9BD00B09-38B6-4796-9479-F9EA7E11E6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3" y="3616"/>
              <a:ext cx="218" cy="233"/>
              <a:chOff x="5140" y="403"/>
              <a:chExt cx="218" cy="233"/>
            </a:xfrm>
          </p:grpSpPr>
          <p:sp>
            <p:nvSpPr>
              <p:cNvPr id="56379" name="Oval 106">
                <a:extLst>
                  <a:ext uri="{FF2B5EF4-FFF2-40B4-BE49-F238E27FC236}">
                    <a16:creationId xmlns:a16="http://schemas.microsoft.com/office/drawing/2014/main" id="{246E2DFB-D370-4EFC-936A-3C33F4DB03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+mn-lt"/>
                </a:endParaRPr>
              </a:p>
            </p:txBody>
          </p:sp>
          <p:sp>
            <p:nvSpPr>
              <p:cNvPr id="56380" name="Text Box 107">
                <a:extLst>
                  <a:ext uri="{FF2B5EF4-FFF2-40B4-BE49-F238E27FC236}">
                    <a16:creationId xmlns:a16="http://schemas.microsoft.com/office/drawing/2014/main" id="{8D53AB82-3570-489E-9952-6BDAC645CF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19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800">
                    <a:solidFill>
                      <a:srgbClr val="FF0000"/>
                    </a:solidFill>
                    <a:latin typeface="+mn-lt"/>
                  </a:rPr>
                  <a:t>2</a:t>
                </a:r>
              </a:p>
            </p:txBody>
          </p:sp>
        </p:grpSp>
      </p:grpSp>
      <p:grpSp>
        <p:nvGrpSpPr>
          <p:cNvPr id="20" name="Group 112">
            <a:extLst>
              <a:ext uri="{FF2B5EF4-FFF2-40B4-BE49-F238E27FC236}">
                <a16:creationId xmlns:a16="http://schemas.microsoft.com/office/drawing/2014/main" id="{FDCAF547-045A-43D6-81BF-B041503184E5}"/>
              </a:ext>
            </a:extLst>
          </p:cNvPr>
          <p:cNvGrpSpPr>
            <a:grpSpLocks/>
          </p:cNvGrpSpPr>
          <p:nvPr/>
        </p:nvGrpSpPr>
        <p:grpSpPr bwMode="auto">
          <a:xfrm>
            <a:off x="1524001" y="1666875"/>
            <a:ext cx="5154613" cy="2057400"/>
            <a:chOff x="0" y="1303"/>
            <a:chExt cx="3247" cy="1296"/>
          </a:xfrm>
        </p:grpSpPr>
        <p:sp>
          <p:nvSpPr>
            <p:cNvPr id="56372" name="Text Box 82">
              <a:extLst>
                <a:ext uri="{FF2B5EF4-FFF2-40B4-BE49-F238E27FC236}">
                  <a16:creationId xmlns:a16="http://schemas.microsoft.com/office/drawing/2014/main" id="{247FC9F1-FA9B-4634-8119-D4073644F0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303"/>
              <a:ext cx="1212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u="sng">
                  <a:solidFill>
                    <a:srgbClr val="FF0000"/>
                  </a:solidFill>
                  <a:latin typeface="+mn-lt"/>
                </a:rPr>
                <a:t>2:</a:t>
              </a:r>
              <a:r>
                <a:rPr lang="en-US" altLang="it-IT" sz="1600">
                  <a:solidFill>
                    <a:srgbClr val="FF0000"/>
                  </a:solidFill>
                  <a:latin typeface="+mn-lt"/>
                </a:rPr>
                <a:t> Il router NAT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>
                  <a:solidFill>
                    <a:srgbClr val="FF0000"/>
                  </a:solidFill>
                  <a:latin typeface="+mn-lt"/>
                </a:rPr>
                <a:t>cambia i datagrammi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>
                  <a:solidFill>
                    <a:srgbClr val="FF0000"/>
                  </a:solidFill>
                  <a:latin typeface="+mn-lt"/>
                </a:rPr>
                <a:t>uscenti da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>
                  <a:solidFill>
                    <a:srgbClr val="FF0000"/>
                  </a:solidFill>
                  <a:latin typeface="+mn-lt"/>
                </a:rPr>
                <a:t>10.0.0.1, 3345 a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>
                  <a:solidFill>
                    <a:srgbClr val="FF0000"/>
                  </a:solidFill>
                  <a:latin typeface="+mn-lt"/>
                </a:rPr>
                <a:t>138.76.29.7, 5001,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>
                  <a:solidFill>
                    <a:srgbClr val="FF0000"/>
                  </a:solidFill>
                  <a:latin typeface="+mn-lt"/>
                </a:rPr>
                <a:t>e aggiorna la tabella</a:t>
              </a:r>
            </a:p>
          </p:txBody>
        </p:sp>
        <p:sp>
          <p:nvSpPr>
            <p:cNvPr id="56373" name="Line 83">
              <a:extLst>
                <a:ext uri="{FF2B5EF4-FFF2-40B4-BE49-F238E27FC236}">
                  <a16:creationId xmlns:a16="http://schemas.microsoft.com/office/drawing/2014/main" id="{73EAFD20-042C-40C5-86E0-B6FC244A47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5" y="2243"/>
              <a:ext cx="147" cy="3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>
                <a:latin typeface="+mn-lt"/>
              </a:endParaRPr>
            </a:p>
          </p:txBody>
        </p:sp>
        <p:sp>
          <p:nvSpPr>
            <p:cNvPr id="56374" name="Line 110">
              <a:extLst>
                <a:ext uri="{FF2B5EF4-FFF2-40B4-BE49-F238E27FC236}">
                  <a16:creationId xmlns:a16="http://schemas.microsoft.com/office/drawing/2014/main" id="{F015BC2B-7E72-4159-9047-BD30F9FDAF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75" y="1788"/>
              <a:ext cx="663" cy="45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>
                <a:latin typeface="+mn-lt"/>
              </a:endParaRPr>
            </a:p>
          </p:txBody>
        </p:sp>
        <p:sp>
          <p:nvSpPr>
            <p:cNvPr id="56375" name="Line 111">
              <a:extLst>
                <a:ext uri="{FF2B5EF4-FFF2-40B4-BE49-F238E27FC236}">
                  <a16:creationId xmlns:a16="http://schemas.microsoft.com/office/drawing/2014/main" id="{70EF8AE4-CAEA-44F1-A680-2655C2D695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75" y="1751"/>
              <a:ext cx="1972" cy="49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>
                <a:latin typeface="+mn-lt"/>
              </a:endParaRPr>
            </a:p>
          </p:txBody>
        </p:sp>
      </p:grpSp>
      <p:grpSp>
        <p:nvGrpSpPr>
          <p:cNvPr id="21" name="Group 129">
            <a:extLst>
              <a:ext uri="{FF2B5EF4-FFF2-40B4-BE49-F238E27FC236}">
                <a16:creationId xmlns:a16="http://schemas.microsoft.com/office/drawing/2014/main" id="{30886D7B-125C-4BCD-ADF4-1940F3E225DE}"/>
              </a:ext>
            </a:extLst>
          </p:cNvPr>
          <p:cNvGrpSpPr>
            <a:grpSpLocks/>
          </p:cNvGrpSpPr>
          <p:nvPr/>
        </p:nvGrpSpPr>
        <p:grpSpPr bwMode="auto">
          <a:xfrm>
            <a:off x="2884489" y="4681538"/>
            <a:ext cx="2471737" cy="703262"/>
            <a:chOff x="1163" y="3752"/>
            <a:chExt cx="1557" cy="443"/>
          </a:xfrm>
        </p:grpSpPr>
        <p:sp>
          <p:nvSpPr>
            <p:cNvPr id="56358" name="Rectangle 115">
              <a:extLst>
                <a:ext uri="{FF2B5EF4-FFF2-40B4-BE49-F238E27FC236}">
                  <a16:creationId xmlns:a16="http://schemas.microsoft.com/office/drawing/2014/main" id="{FB848B92-40A4-42FE-AE5B-F4E185BBD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" y="3796"/>
              <a:ext cx="1183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+mn-lt"/>
              </a:endParaRPr>
            </a:p>
          </p:txBody>
        </p:sp>
        <p:sp>
          <p:nvSpPr>
            <p:cNvPr id="56359" name="Text Box 116">
              <a:extLst>
                <a:ext uri="{FF2B5EF4-FFF2-40B4-BE49-F238E27FC236}">
                  <a16:creationId xmlns:a16="http://schemas.microsoft.com/office/drawing/2014/main" id="{75EECA8E-0F93-4E72-846A-8E32145319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1" y="3788"/>
              <a:ext cx="1120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200">
                  <a:latin typeface="+mn-lt"/>
                </a:rPr>
                <a:t>S: 128.119.40.186, 80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200">
                  <a:latin typeface="+mn-lt"/>
                </a:rPr>
                <a:t>D: 138.76.29.7, 5001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200">
                <a:latin typeface="+mn-lt"/>
              </a:endParaRPr>
            </a:p>
          </p:txBody>
        </p:sp>
        <p:grpSp>
          <p:nvGrpSpPr>
            <p:cNvPr id="56360" name="Group 117">
              <a:extLst>
                <a:ext uri="{FF2B5EF4-FFF2-40B4-BE49-F238E27FC236}">
                  <a16:creationId xmlns:a16="http://schemas.microsoft.com/office/drawing/2014/main" id="{D8E9E2F5-2F79-424A-88E6-79189241B9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4" y="3752"/>
              <a:ext cx="52" cy="99"/>
              <a:chOff x="5508" y="1599"/>
              <a:chExt cx="48" cy="99"/>
            </a:xfrm>
          </p:grpSpPr>
          <p:sp>
            <p:nvSpPr>
              <p:cNvPr id="56369" name="Freeform 118">
                <a:extLst>
                  <a:ext uri="{FF2B5EF4-FFF2-40B4-BE49-F238E27FC236}">
                    <a16:creationId xmlns:a16="http://schemas.microsoft.com/office/drawing/2014/main" id="{D809C01C-6364-429E-9F2D-468D198D8C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it-IT">
                  <a:latin typeface="+mn-lt"/>
                </a:endParaRPr>
              </a:p>
            </p:txBody>
          </p:sp>
          <p:sp>
            <p:nvSpPr>
              <p:cNvPr id="56370" name="Line 119">
                <a:extLst>
                  <a:ext uri="{FF2B5EF4-FFF2-40B4-BE49-F238E27FC236}">
                    <a16:creationId xmlns:a16="http://schemas.microsoft.com/office/drawing/2014/main" id="{757005A9-2BAA-4DE2-B71B-9B36F93474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t-IT">
                  <a:latin typeface="+mn-lt"/>
                </a:endParaRPr>
              </a:p>
            </p:txBody>
          </p:sp>
          <p:sp>
            <p:nvSpPr>
              <p:cNvPr id="56371" name="Line 120">
                <a:extLst>
                  <a:ext uri="{FF2B5EF4-FFF2-40B4-BE49-F238E27FC236}">
                    <a16:creationId xmlns:a16="http://schemas.microsoft.com/office/drawing/2014/main" id="{3D6C4E9B-A04E-4729-A809-E124FA9EDA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t-IT">
                  <a:latin typeface="+mn-lt"/>
                </a:endParaRPr>
              </a:p>
            </p:txBody>
          </p:sp>
        </p:grpSp>
        <p:grpSp>
          <p:nvGrpSpPr>
            <p:cNvPr id="56361" name="Group 121">
              <a:extLst>
                <a:ext uri="{FF2B5EF4-FFF2-40B4-BE49-F238E27FC236}">
                  <a16:creationId xmlns:a16="http://schemas.microsoft.com/office/drawing/2014/main" id="{EA4F7F3C-44A8-4144-A25A-6865635454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3" y="3984"/>
              <a:ext cx="52" cy="99"/>
              <a:chOff x="5508" y="1599"/>
              <a:chExt cx="48" cy="99"/>
            </a:xfrm>
          </p:grpSpPr>
          <p:sp>
            <p:nvSpPr>
              <p:cNvPr id="56366" name="Freeform 122">
                <a:extLst>
                  <a:ext uri="{FF2B5EF4-FFF2-40B4-BE49-F238E27FC236}">
                    <a16:creationId xmlns:a16="http://schemas.microsoft.com/office/drawing/2014/main" id="{6C03E664-8C57-4BED-A00C-88F7056B69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it-IT">
                  <a:latin typeface="+mn-lt"/>
                </a:endParaRPr>
              </a:p>
            </p:txBody>
          </p:sp>
          <p:sp>
            <p:nvSpPr>
              <p:cNvPr id="56367" name="Line 123">
                <a:extLst>
                  <a:ext uri="{FF2B5EF4-FFF2-40B4-BE49-F238E27FC236}">
                    <a16:creationId xmlns:a16="http://schemas.microsoft.com/office/drawing/2014/main" id="{458F19E7-953D-4933-9DFE-556193A1C4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t-IT">
                  <a:latin typeface="+mn-lt"/>
                </a:endParaRPr>
              </a:p>
            </p:txBody>
          </p:sp>
          <p:sp>
            <p:nvSpPr>
              <p:cNvPr id="56368" name="Line 124">
                <a:extLst>
                  <a:ext uri="{FF2B5EF4-FFF2-40B4-BE49-F238E27FC236}">
                    <a16:creationId xmlns:a16="http://schemas.microsoft.com/office/drawing/2014/main" id="{DA03F4C0-2677-416A-B9B7-7BBE3F1B6E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t-IT">
                  <a:latin typeface="+mn-lt"/>
                </a:endParaRPr>
              </a:p>
            </p:txBody>
          </p:sp>
        </p:grpSp>
        <p:sp>
          <p:nvSpPr>
            <p:cNvPr id="56362" name="Line 125">
              <a:extLst>
                <a:ext uri="{FF2B5EF4-FFF2-40B4-BE49-F238E27FC236}">
                  <a16:creationId xmlns:a16="http://schemas.microsoft.com/office/drawing/2014/main" id="{DCB5B354-93D3-4CD5-9731-04851AEE69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44" y="3931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>
                <a:latin typeface="+mn-lt"/>
              </a:endParaRPr>
            </a:p>
          </p:txBody>
        </p:sp>
        <p:grpSp>
          <p:nvGrpSpPr>
            <p:cNvPr id="56363" name="Group 126">
              <a:extLst>
                <a:ext uri="{FF2B5EF4-FFF2-40B4-BE49-F238E27FC236}">
                  <a16:creationId xmlns:a16="http://schemas.microsoft.com/office/drawing/2014/main" id="{3D88FFA7-0C97-47A3-828B-472E23E799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9" y="3818"/>
              <a:ext cx="218" cy="233"/>
              <a:chOff x="5140" y="403"/>
              <a:chExt cx="218" cy="233"/>
            </a:xfrm>
          </p:grpSpPr>
          <p:sp>
            <p:nvSpPr>
              <p:cNvPr id="56364" name="Oval 127">
                <a:extLst>
                  <a:ext uri="{FF2B5EF4-FFF2-40B4-BE49-F238E27FC236}">
                    <a16:creationId xmlns:a16="http://schemas.microsoft.com/office/drawing/2014/main" id="{D5D9BA24-DB88-4F60-A4A9-A8335C2FAC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+mn-lt"/>
                </a:endParaRPr>
              </a:p>
            </p:txBody>
          </p:sp>
          <p:sp>
            <p:nvSpPr>
              <p:cNvPr id="56365" name="Text Box 128">
                <a:extLst>
                  <a:ext uri="{FF2B5EF4-FFF2-40B4-BE49-F238E27FC236}">
                    <a16:creationId xmlns:a16="http://schemas.microsoft.com/office/drawing/2014/main" id="{0ECE161D-6D1C-4473-B531-7F893D0900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19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800">
                    <a:solidFill>
                      <a:srgbClr val="FF0000"/>
                    </a:solidFill>
                    <a:latin typeface="+mn-lt"/>
                  </a:rPr>
                  <a:t>3</a:t>
                </a:r>
              </a:p>
            </p:txBody>
          </p:sp>
        </p:grpSp>
      </p:grpSp>
      <p:sp>
        <p:nvSpPr>
          <p:cNvPr id="233603" name="Text Box 131">
            <a:extLst>
              <a:ext uri="{FF2B5EF4-FFF2-40B4-BE49-F238E27FC236}">
                <a16:creationId xmlns:a16="http://schemas.microsoft.com/office/drawing/2014/main" id="{FBDF333B-801F-48DC-B43A-5091E45AA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1625" y="5141914"/>
            <a:ext cx="192552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 u="sng">
                <a:solidFill>
                  <a:srgbClr val="FF0000"/>
                </a:solidFill>
                <a:latin typeface="+mn-lt"/>
              </a:rPr>
              <a:t>3:</a:t>
            </a:r>
            <a:r>
              <a:rPr lang="en-US" altLang="it-IT" sz="1800">
                <a:solidFill>
                  <a:srgbClr val="FF0000"/>
                </a:solidFill>
                <a:latin typeface="+mn-lt"/>
              </a:rPr>
              <a:t> Arriva risposta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>
                <a:solidFill>
                  <a:srgbClr val="FF0000"/>
                </a:solidFill>
                <a:latin typeface="+mn-lt"/>
              </a:rPr>
              <a:t>destinata a: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>
                <a:solidFill>
                  <a:srgbClr val="FF0000"/>
                </a:solidFill>
                <a:latin typeface="+mn-lt"/>
              </a:rPr>
              <a:t> 138.76.29.7, 5001</a:t>
            </a:r>
          </a:p>
        </p:txBody>
      </p:sp>
      <p:sp>
        <p:nvSpPr>
          <p:cNvPr id="233608" name="Text Box 136">
            <a:extLst>
              <a:ext uri="{FF2B5EF4-FFF2-40B4-BE49-F238E27FC236}">
                <a16:creationId xmlns:a16="http://schemas.microsoft.com/office/drawing/2014/main" id="{A577A44E-63D9-4C62-855C-300602EE5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5863" y="4976813"/>
            <a:ext cx="356475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 u="sng">
                <a:solidFill>
                  <a:srgbClr val="FF0000"/>
                </a:solidFill>
                <a:latin typeface="+mn-lt"/>
              </a:rPr>
              <a:t>4:</a:t>
            </a:r>
            <a:r>
              <a:rPr lang="en-US" altLang="it-IT" sz="1800">
                <a:solidFill>
                  <a:srgbClr val="FF0000"/>
                </a:solidFill>
                <a:latin typeface="+mn-lt"/>
              </a:rPr>
              <a:t> Il router NAT cambia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>
                <a:solidFill>
                  <a:srgbClr val="FF0000"/>
                </a:solidFill>
                <a:latin typeface="+mn-lt"/>
              </a:rPr>
              <a:t>l’indirizzo e porta di destinazione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>
                <a:solidFill>
                  <a:srgbClr val="FF0000"/>
                </a:solidFill>
                <a:latin typeface="+mn-lt"/>
              </a:rPr>
              <a:t>138.76.29.7, 5001 to 10.0.0.1, 3345</a:t>
            </a:r>
            <a:r>
              <a:rPr lang="en-US" altLang="it-IT" sz="1800">
                <a:latin typeface="+mn-lt"/>
              </a:rPr>
              <a:t> </a:t>
            </a:r>
            <a:endParaRPr lang="en-US" altLang="it-IT" sz="1800">
              <a:solidFill>
                <a:srgbClr val="FF0000"/>
              </a:solidFill>
              <a:latin typeface="+mn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6357" name="Line 138">
            <a:extLst>
              <a:ext uri="{FF2B5EF4-FFF2-40B4-BE49-F238E27FC236}">
                <a16:creationId xmlns:a16="http://schemas.microsoft.com/office/drawing/2014/main" id="{CA42E63B-AA01-44C7-86EB-B65440E8537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6351" y="4273550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533" grpId="0"/>
      <p:bldP spid="233603" grpId="0"/>
      <p:bldP spid="23360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egnaposto piè di pagina 4">
            <a:extLst>
              <a:ext uri="{FF2B5EF4-FFF2-40B4-BE49-F238E27FC236}">
                <a16:creationId xmlns:a16="http://schemas.microsoft.com/office/drawing/2014/main" id="{2D8CC6ED-67D3-435D-ADB4-929728E5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Comic Sans MS" panose="030F0702030302020204" pitchFamily="66" charset="0"/>
              </a:rPr>
              <a:t>Network Layer</a:t>
            </a:r>
            <a:endParaRPr lang="en-US" altLang="it-IT" sz="1400">
              <a:latin typeface="Times New Roman" panose="02020603050405020304" pitchFamily="18" charset="0"/>
            </a:endParaRPr>
          </a:p>
        </p:txBody>
      </p:sp>
      <p:sp>
        <p:nvSpPr>
          <p:cNvPr id="58371" name="Segnaposto numero diapositiva 5">
            <a:extLst>
              <a:ext uri="{FF2B5EF4-FFF2-40B4-BE49-F238E27FC236}">
                <a16:creationId xmlns:a16="http://schemas.microsoft.com/office/drawing/2014/main" id="{85F2FB53-16F4-4C6A-AFFC-ECDD907F6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Comic Sans MS" panose="030F0702030302020204" pitchFamily="66" charset="0"/>
              </a:rPr>
              <a:t>4-</a:t>
            </a:r>
            <a:fld id="{7AF41937-1186-4FBA-BE6A-66518030B8E2}" type="slidenum">
              <a:rPr lang="en-US" altLang="it-IT" sz="1400"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it-IT" sz="1400">
              <a:latin typeface="Comic Sans MS" panose="030F0702030302020204" pitchFamily="66" charset="0"/>
            </a:endParaRPr>
          </a:p>
        </p:txBody>
      </p:sp>
      <p:sp>
        <p:nvSpPr>
          <p:cNvPr id="58372" name="Rectangle 2">
            <a:extLst>
              <a:ext uri="{FF2B5EF4-FFF2-40B4-BE49-F238E27FC236}">
                <a16:creationId xmlns:a16="http://schemas.microsoft.com/office/drawing/2014/main" id="{ECDAB590-63DC-4AD0-BEC8-C1EDC2FE05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1" y="228600"/>
            <a:ext cx="7966075" cy="1143000"/>
          </a:xfrm>
        </p:spPr>
        <p:txBody>
          <a:bodyPr/>
          <a:lstStyle/>
          <a:p>
            <a:r>
              <a:rPr lang="en-US" altLang="it-IT" sz="3600"/>
              <a:t>NAT: Network Address Translation</a:t>
            </a:r>
          </a:p>
        </p:txBody>
      </p:sp>
      <p:sp>
        <p:nvSpPr>
          <p:cNvPr id="58373" name="Rectangle 3">
            <a:extLst>
              <a:ext uri="{FF2B5EF4-FFF2-40B4-BE49-F238E27FC236}">
                <a16:creationId xmlns:a16="http://schemas.microsoft.com/office/drawing/2014/main" id="{F236BF70-DCAA-40B6-9E3C-EEB84096AB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3389" y="1282700"/>
            <a:ext cx="8575675" cy="4648200"/>
          </a:xfrm>
        </p:spPr>
        <p:txBody>
          <a:bodyPr/>
          <a:lstStyle/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altLang="it-IT" sz="2400">
                <a:solidFill>
                  <a:srgbClr val="FF0000"/>
                </a:solidFill>
              </a:rPr>
              <a:t>Implementazione:</a:t>
            </a:r>
            <a:r>
              <a:rPr lang="en-US" altLang="it-IT" sz="2400"/>
              <a:t> Un router NAT deve:</a:t>
            </a:r>
            <a:br>
              <a:rPr lang="en-US" altLang="it-IT" sz="2400"/>
            </a:br>
            <a:endParaRPr lang="en-US" altLang="it-IT" sz="2400"/>
          </a:p>
          <a:p>
            <a:pPr lvl="1">
              <a:lnSpc>
                <a:spcPct val="80000"/>
              </a:lnSpc>
            </a:pPr>
            <a:r>
              <a:rPr lang="en-US" altLang="it-IT" i="1">
                <a:solidFill>
                  <a:schemeClr val="accent2"/>
                </a:solidFill>
              </a:rPr>
              <a:t>datagrammi uscenti:</a:t>
            </a:r>
            <a:r>
              <a:rPr lang="en-US" altLang="it-IT">
                <a:solidFill>
                  <a:schemeClr val="accent2"/>
                </a:solidFill>
              </a:rPr>
              <a:t> </a:t>
            </a:r>
            <a:r>
              <a:rPr lang="en-US" altLang="it-IT" i="1">
                <a:solidFill>
                  <a:schemeClr val="accent2"/>
                </a:solidFill>
              </a:rPr>
              <a:t>cambiare</a:t>
            </a:r>
            <a:r>
              <a:rPr lang="en-US" altLang="it-IT"/>
              <a:t> IP sorgente, numero di porta con (Indirizzo router NAT, nuovo num. di porta)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it-IT" sz="2400"/>
              <a:t>i client remoti rispondono credendo di avere a che fare con una connessione aperta su 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it-IT" sz="2400"/>
              <a:t>(Indirizzo router NAT, nuovo num. di porta)</a:t>
            </a:r>
          </a:p>
          <a:p>
            <a:pPr lvl="2">
              <a:lnSpc>
                <a:spcPct val="80000"/>
              </a:lnSpc>
              <a:buFontTx/>
              <a:buNone/>
            </a:pPr>
            <a:endParaRPr lang="en-US" altLang="it-IT" sz="2400"/>
          </a:p>
          <a:p>
            <a:pPr lvl="1">
              <a:lnSpc>
                <a:spcPct val="80000"/>
              </a:lnSpc>
            </a:pPr>
            <a:r>
              <a:rPr lang="en-US" altLang="it-IT" i="1">
                <a:solidFill>
                  <a:schemeClr val="accent2"/>
                </a:solidFill>
              </a:rPr>
              <a:t>ricordare (in una tabella speciale detta NAT translation table) 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en-US" altLang="it-IT"/>
              <a:t>ogni coppia (indirizzo interno, porta) &lt;-&gt;(nuova porta) </a:t>
            </a:r>
            <a:br>
              <a:rPr lang="en-US" altLang="it-IT"/>
            </a:br>
            <a:endParaRPr lang="en-US" altLang="it-IT"/>
          </a:p>
          <a:p>
            <a:pPr lvl="1">
              <a:lnSpc>
                <a:spcPct val="80000"/>
              </a:lnSpc>
            </a:pPr>
            <a:r>
              <a:rPr lang="en-US" altLang="it-IT" i="1">
                <a:solidFill>
                  <a:schemeClr val="accent2"/>
                </a:solidFill>
              </a:rPr>
              <a:t>datagrammi entranti:</a:t>
            </a:r>
            <a:r>
              <a:rPr lang="en-US" altLang="it-IT">
                <a:solidFill>
                  <a:schemeClr val="accent2"/>
                </a:solidFill>
              </a:rPr>
              <a:t> </a:t>
            </a:r>
            <a:r>
              <a:rPr lang="en-US" altLang="it-IT" i="1">
                <a:solidFill>
                  <a:schemeClr val="accent2"/>
                </a:solidFill>
              </a:rPr>
              <a:t>cambiare</a:t>
            </a:r>
            <a:r>
              <a:rPr lang="en-US" altLang="it-IT"/>
              <a:t> 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en-US" altLang="it-IT"/>
              <a:t>(Indirizzo router NAT, nuova porta) nei campi destinazione in base alla tabella di traduzione</a:t>
            </a:r>
          </a:p>
          <a:p>
            <a:pPr lvl="1">
              <a:lnSpc>
                <a:spcPct val="80000"/>
              </a:lnSpc>
            </a:pPr>
            <a:endParaRPr lang="en-US" altLang="it-IT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egnaposto piè di pagina 4">
            <a:extLst>
              <a:ext uri="{FF2B5EF4-FFF2-40B4-BE49-F238E27FC236}">
                <a16:creationId xmlns:a16="http://schemas.microsoft.com/office/drawing/2014/main" id="{AC554589-02FB-4AF8-B968-D550126F8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Comic Sans MS" panose="030F0702030302020204" pitchFamily="66" charset="0"/>
              </a:rPr>
              <a:t>Network Layer</a:t>
            </a:r>
            <a:endParaRPr lang="en-US" altLang="it-IT" sz="1400">
              <a:latin typeface="Times New Roman" panose="02020603050405020304" pitchFamily="18" charset="0"/>
            </a:endParaRPr>
          </a:p>
        </p:txBody>
      </p:sp>
      <p:sp>
        <p:nvSpPr>
          <p:cNvPr id="60419" name="Segnaposto numero diapositiva 5">
            <a:extLst>
              <a:ext uri="{FF2B5EF4-FFF2-40B4-BE49-F238E27FC236}">
                <a16:creationId xmlns:a16="http://schemas.microsoft.com/office/drawing/2014/main" id="{1C4EA6F3-1B8E-40ED-9641-BAD20D174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Comic Sans MS" panose="030F0702030302020204" pitchFamily="66" charset="0"/>
              </a:rPr>
              <a:t>4-</a:t>
            </a:r>
            <a:fld id="{18181483-6E53-4003-83FA-F673A14470C3}" type="slidenum">
              <a:rPr lang="en-US" altLang="it-IT" sz="1400"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it-IT" sz="1400">
              <a:latin typeface="Comic Sans MS" panose="030F0702030302020204" pitchFamily="66" charset="0"/>
            </a:endParaRPr>
          </a:p>
        </p:txBody>
      </p:sp>
      <p:sp>
        <p:nvSpPr>
          <p:cNvPr id="60420" name="Rectangle 2">
            <a:extLst>
              <a:ext uri="{FF2B5EF4-FFF2-40B4-BE49-F238E27FC236}">
                <a16:creationId xmlns:a16="http://schemas.microsoft.com/office/drawing/2014/main" id="{1E8135BD-FB43-431B-87CA-8A744C2358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sz="3200"/>
              <a:t>NAT: Network Address Translation</a:t>
            </a:r>
            <a:endParaRPr lang="en-US" altLang="it-IT"/>
          </a:p>
        </p:txBody>
      </p:sp>
      <p:sp>
        <p:nvSpPr>
          <p:cNvPr id="60421" name="Rectangle 3">
            <a:extLst>
              <a:ext uri="{FF2B5EF4-FFF2-40B4-BE49-F238E27FC236}">
                <a16:creationId xmlns:a16="http://schemas.microsoft.com/office/drawing/2014/main" id="{1EE37AF7-C291-485E-8BA0-77C56BDF8D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it-IT" dirty="0"/>
              <a:t>NAT è un </a:t>
            </a:r>
            <a:r>
              <a:rPr lang="en-US" altLang="it-IT" dirty="0" err="1"/>
              <a:t>meccanismo</a:t>
            </a:r>
            <a:r>
              <a:rPr lang="en-US" altLang="it-IT" dirty="0"/>
              <a:t> </a:t>
            </a:r>
            <a:r>
              <a:rPr lang="en-US" altLang="it-IT" dirty="0" err="1"/>
              <a:t>ibrido</a:t>
            </a:r>
            <a:r>
              <a:rPr lang="en-US" altLang="it-IT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I router </a:t>
            </a:r>
            <a:r>
              <a:rPr lang="en-US" altLang="it-IT" dirty="0" err="1"/>
              <a:t>dovrebbero</a:t>
            </a:r>
            <a:r>
              <a:rPr lang="en-US" altLang="it-IT" dirty="0"/>
              <a:t> </a:t>
            </a:r>
            <a:r>
              <a:rPr lang="en-US" altLang="it-IT" i="1" dirty="0"/>
              <a:t>solo</a:t>
            </a:r>
            <a:r>
              <a:rPr lang="en-US" altLang="it-IT" dirty="0"/>
              <a:t> </a:t>
            </a:r>
            <a:r>
              <a:rPr lang="en-US" altLang="it-IT" i="1" dirty="0" err="1"/>
              <a:t>veicolare</a:t>
            </a:r>
            <a:r>
              <a:rPr lang="en-US" altLang="it-IT" dirty="0"/>
              <a:t> </a:t>
            </a:r>
            <a:r>
              <a:rPr lang="en-US" altLang="it-IT" dirty="0" err="1"/>
              <a:t>i</a:t>
            </a:r>
            <a:r>
              <a:rPr lang="en-US" altLang="it-IT" dirty="0"/>
              <a:t> </a:t>
            </a:r>
            <a:r>
              <a:rPr lang="en-US" altLang="it-IT" dirty="0" err="1"/>
              <a:t>protocolli</a:t>
            </a:r>
            <a:r>
              <a:rPr lang="en-US" altLang="it-IT" dirty="0"/>
              <a:t> di </a:t>
            </a:r>
            <a:r>
              <a:rPr lang="en-US" altLang="it-IT" dirty="0" err="1"/>
              <a:t>livello</a:t>
            </a:r>
            <a:r>
              <a:rPr lang="en-US" altLang="it-IT" dirty="0"/>
              <a:t> 4 (</a:t>
            </a:r>
            <a:r>
              <a:rPr lang="en-US" altLang="it-IT" dirty="0" err="1"/>
              <a:t>trasporto</a:t>
            </a:r>
            <a:r>
              <a:rPr lang="en-US" altLang="it-IT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Come </a:t>
            </a:r>
            <a:r>
              <a:rPr lang="en-US" altLang="it-IT" dirty="0" err="1"/>
              <a:t>mappare</a:t>
            </a:r>
            <a:r>
              <a:rPr lang="en-US" altLang="it-IT" dirty="0"/>
              <a:t> ICMP? Come </a:t>
            </a:r>
            <a:r>
              <a:rPr lang="en-US" altLang="it-IT" dirty="0" err="1"/>
              <a:t>mappare</a:t>
            </a:r>
            <a:r>
              <a:rPr lang="en-US" altLang="it-IT" dirty="0"/>
              <a:t> GRE?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I P2P </a:t>
            </a:r>
            <a:r>
              <a:rPr lang="en-US" altLang="it-IT" dirty="0" err="1"/>
              <a:t>soffrono</a:t>
            </a:r>
            <a:r>
              <a:rPr lang="en-US" altLang="it-IT" dirty="0"/>
              <a:t>. E in </a:t>
            </a:r>
            <a:r>
              <a:rPr lang="en-US" altLang="it-IT" dirty="0" err="1"/>
              <a:t>generale</a:t>
            </a:r>
            <a:r>
              <a:rPr lang="en-US" altLang="it-IT" dirty="0"/>
              <a:t> ci </a:t>
            </a:r>
            <a:r>
              <a:rPr lang="en-US" altLang="it-IT" dirty="0" err="1"/>
              <a:t>può</a:t>
            </a:r>
            <a:r>
              <a:rPr lang="en-US" altLang="it-IT" dirty="0"/>
              <a:t> </a:t>
            </a:r>
            <a:r>
              <a:rPr lang="en-US" altLang="it-IT" dirty="0" err="1"/>
              <a:t>essere</a:t>
            </a:r>
            <a:r>
              <a:rPr lang="en-US" altLang="it-IT" dirty="0"/>
              <a:t> un solo server </a:t>
            </a:r>
            <a:r>
              <a:rPr lang="en-US" altLang="it-IT" dirty="0" err="1"/>
              <a:t>su</a:t>
            </a:r>
            <a:r>
              <a:rPr lang="en-US" altLang="it-IT" dirty="0"/>
              <a:t> </a:t>
            </a:r>
            <a:r>
              <a:rPr lang="en-US" altLang="it-IT" dirty="0" err="1"/>
              <a:t>ogni</a:t>
            </a:r>
            <a:r>
              <a:rPr lang="en-US" altLang="it-IT" dirty="0"/>
              <a:t> porta (e.g. un solo server web </a:t>
            </a:r>
            <a:r>
              <a:rPr lang="en-US" altLang="it-IT" dirty="0" err="1"/>
              <a:t>su</a:t>
            </a:r>
            <a:r>
              <a:rPr lang="en-US" altLang="it-IT" dirty="0"/>
              <a:t> porta 80, </a:t>
            </a:r>
            <a:r>
              <a:rPr lang="en-US" altLang="it-IT" dirty="0" err="1"/>
              <a:t>ecc</a:t>
            </a:r>
            <a:r>
              <a:rPr lang="en-US" altLang="it-IT" dirty="0"/>
              <a:t>.)</a:t>
            </a:r>
          </a:p>
          <a:p>
            <a:pPr lvl="1">
              <a:lnSpc>
                <a:spcPct val="90000"/>
              </a:lnSpc>
            </a:pPr>
            <a:r>
              <a:rPr lang="en-US" altLang="it-IT" dirty="0" err="1"/>
              <a:t>Risolve</a:t>
            </a:r>
            <a:r>
              <a:rPr lang="en-US" altLang="it-IT" dirty="0"/>
              <a:t> </a:t>
            </a:r>
            <a:r>
              <a:rPr lang="en-US" altLang="it-IT" dirty="0" err="1"/>
              <a:t>temporaneamente</a:t>
            </a:r>
            <a:r>
              <a:rPr lang="en-US" altLang="it-IT" dirty="0"/>
              <a:t> il </a:t>
            </a:r>
            <a:r>
              <a:rPr lang="en-US" altLang="it-IT" dirty="0" err="1"/>
              <a:t>problema</a:t>
            </a:r>
            <a:r>
              <a:rPr lang="en-US" altLang="it-IT" dirty="0"/>
              <a:t> </a:t>
            </a:r>
            <a:r>
              <a:rPr lang="en-US" altLang="it-IT" dirty="0" err="1"/>
              <a:t>dei</a:t>
            </a:r>
            <a:r>
              <a:rPr lang="en-US" altLang="it-IT" dirty="0"/>
              <a:t> </a:t>
            </a:r>
            <a:r>
              <a:rPr lang="en-US" altLang="it-IT" dirty="0" err="1"/>
              <a:t>pochi</a:t>
            </a:r>
            <a:r>
              <a:rPr lang="en-US" altLang="it-IT" dirty="0"/>
              <a:t> </a:t>
            </a:r>
            <a:r>
              <a:rPr lang="en-US" altLang="it-IT" dirty="0" err="1"/>
              <a:t>indirizzi</a:t>
            </a:r>
            <a:endParaRPr lang="en-US" altLang="it-IT" dirty="0"/>
          </a:p>
          <a:p>
            <a:pPr>
              <a:lnSpc>
                <a:spcPct val="90000"/>
              </a:lnSpc>
            </a:pPr>
            <a:endParaRPr lang="en-US" altLang="it-IT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egnaposto piè di pagina 5">
            <a:extLst>
              <a:ext uri="{FF2B5EF4-FFF2-40B4-BE49-F238E27FC236}">
                <a16:creationId xmlns:a16="http://schemas.microsoft.com/office/drawing/2014/main" id="{AE20E735-8F3A-4E80-9358-4217837E7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+mn-lt"/>
              </a:rPr>
              <a:t>Network Layer</a:t>
            </a:r>
          </a:p>
        </p:txBody>
      </p:sp>
      <p:sp>
        <p:nvSpPr>
          <p:cNvPr id="62467" name="Segnaposto numero diapositiva 6">
            <a:extLst>
              <a:ext uri="{FF2B5EF4-FFF2-40B4-BE49-F238E27FC236}">
                <a16:creationId xmlns:a16="http://schemas.microsoft.com/office/drawing/2014/main" id="{482DDD1D-446B-46C5-9EC5-0CC84CB11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+mn-lt"/>
              </a:rPr>
              <a:t>4-</a:t>
            </a:r>
            <a:fld id="{558F2AE4-6E33-4650-B992-82E5371C7A73}" type="slidenum">
              <a:rPr lang="en-US" altLang="it-IT" sz="1400"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it-IT" sz="1400">
              <a:latin typeface="+mn-lt"/>
            </a:endParaRPr>
          </a:p>
        </p:txBody>
      </p:sp>
      <p:sp>
        <p:nvSpPr>
          <p:cNvPr id="62468" name="Freeform 2">
            <a:extLst>
              <a:ext uri="{FF2B5EF4-FFF2-40B4-BE49-F238E27FC236}">
                <a16:creationId xmlns:a16="http://schemas.microsoft.com/office/drawing/2014/main" id="{40166007-AC57-4D23-8C83-0A3A26B6B1ED}"/>
              </a:ext>
            </a:extLst>
          </p:cNvPr>
          <p:cNvSpPr>
            <a:spLocks/>
          </p:cNvSpPr>
          <p:nvPr/>
        </p:nvSpPr>
        <p:spPr bwMode="auto">
          <a:xfrm>
            <a:off x="1703388" y="3651251"/>
            <a:ext cx="4089400" cy="1355725"/>
          </a:xfrm>
          <a:custGeom>
            <a:avLst/>
            <a:gdLst>
              <a:gd name="T0" fmla="*/ 2147483646 w 2269"/>
              <a:gd name="T1" fmla="*/ 2147483646 h 854"/>
              <a:gd name="T2" fmla="*/ 2147483646 w 2269"/>
              <a:gd name="T3" fmla="*/ 2147483646 h 854"/>
              <a:gd name="T4" fmla="*/ 2147483646 w 2269"/>
              <a:gd name="T5" fmla="*/ 2147483646 h 854"/>
              <a:gd name="T6" fmla="*/ 2147483646 w 2269"/>
              <a:gd name="T7" fmla="*/ 2147483646 h 854"/>
              <a:gd name="T8" fmla="*/ 2147483646 w 2269"/>
              <a:gd name="T9" fmla="*/ 2147483646 h 854"/>
              <a:gd name="T10" fmla="*/ 2147483646 w 2269"/>
              <a:gd name="T11" fmla="*/ 2147483646 h 854"/>
              <a:gd name="T12" fmla="*/ 2147483646 w 2269"/>
              <a:gd name="T13" fmla="*/ 2147483646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69"/>
              <a:gd name="T22" fmla="*/ 0 h 854"/>
              <a:gd name="T23" fmla="*/ 2269 w 2269"/>
              <a:gd name="T24" fmla="*/ 854 h 8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>
              <a:latin typeface="+mn-lt"/>
            </a:endParaRPr>
          </a:p>
        </p:txBody>
      </p:sp>
      <p:sp>
        <p:nvSpPr>
          <p:cNvPr id="62469" name="Rectangle 3">
            <a:extLst>
              <a:ext uri="{FF2B5EF4-FFF2-40B4-BE49-F238E27FC236}">
                <a16:creationId xmlns:a16="http://schemas.microsoft.com/office/drawing/2014/main" id="{75AED993-F0D3-49FC-B210-FD39B4454E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sz="3600">
                <a:latin typeface="+mn-lt"/>
              </a:rPr>
              <a:t>Port Forwarding</a:t>
            </a:r>
          </a:p>
        </p:txBody>
      </p:sp>
      <p:sp>
        <p:nvSpPr>
          <p:cNvPr id="62470" name="Freeform 4">
            <a:extLst>
              <a:ext uri="{FF2B5EF4-FFF2-40B4-BE49-F238E27FC236}">
                <a16:creationId xmlns:a16="http://schemas.microsoft.com/office/drawing/2014/main" id="{CD116339-4E2B-45C0-9B45-B7C2BFDBF300}"/>
              </a:ext>
            </a:extLst>
          </p:cNvPr>
          <p:cNvSpPr>
            <a:spLocks/>
          </p:cNvSpPr>
          <p:nvPr/>
        </p:nvSpPr>
        <p:spPr bwMode="auto">
          <a:xfrm>
            <a:off x="5992813" y="2922588"/>
            <a:ext cx="3738562" cy="2697162"/>
          </a:xfrm>
          <a:custGeom>
            <a:avLst/>
            <a:gdLst>
              <a:gd name="T0" fmla="*/ 2147483646 w 2355"/>
              <a:gd name="T1" fmla="*/ 2147483646 h 1699"/>
              <a:gd name="T2" fmla="*/ 2147483646 w 2355"/>
              <a:gd name="T3" fmla="*/ 2147483646 h 1699"/>
              <a:gd name="T4" fmla="*/ 2147483646 w 2355"/>
              <a:gd name="T5" fmla="*/ 2147483646 h 1699"/>
              <a:gd name="T6" fmla="*/ 2147483646 w 2355"/>
              <a:gd name="T7" fmla="*/ 2147483646 h 1699"/>
              <a:gd name="T8" fmla="*/ 2147483646 w 2355"/>
              <a:gd name="T9" fmla="*/ 2147483646 h 1699"/>
              <a:gd name="T10" fmla="*/ 2147483646 w 2355"/>
              <a:gd name="T11" fmla="*/ 2147483646 h 1699"/>
              <a:gd name="T12" fmla="*/ 2147483646 w 2355"/>
              <a:gd name="T13" fmla="*/ 2147483646 h 1699"/>
              <a:gd name="T14" fmla="*/ 2147483646 w 2355"/>
              <a:gd name="T15" fmla="*/ 2147483646 h 1699"/>
              <a:gd name="T16" fmla="*/ 2147483646 w 2355"/>
              <a:gd name="T17" fmla="*/ 2147483646 h 1699"/>
              <a:gd name="T18" fmla="*/ 2147483646 w 2355"/>
              <a:gd name="T19" fmla="*/ 2147483646 h 1699"/>
              <a:gd name="T20" fmla="*/ 2147483646 w 2355"/>
              <a:gd name="T21" fmla="*/ 2147483646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55"/>
              <a:gd name="T34" fmla="*/ 0 h 1699"/>
              <a:gd name="T35" fmla="*/ 2355 w 2355"/>
              <a:gd name="T36" fmla="*/ 1699 h 169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>
              <a:latin typeface="+mn-lt"/>
            </a:endParaRPr>
          </a:p>
        </p:txBody>
      </p:sp>
      <p:graphicFrame>
        <p:nvGraphicFramePr>
          <p:cNvPr id="62471" name="Object 5">
            <a:extLst>
              <a:ext uri="{FF2B5EF4-FFF2-40B4-BE49-F238E27FC236}">
                <a16:creationId xmlns:a16="http://schemas.microsoft.com/office/drawing/2014/main" id="{83A37FC3-0B0B-4251-8349-C4B3AFA8A687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00437385"/>
              </p:ext>
            </p:extLst>
          </p:nvPr>
        </p:nvGraphicFramePr>
        <p:xfrm>
          <a:off x="9021764" y="3233738"/>
          <a:ext cx="555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307263" imgH="1084139" progId="MS_ClipArt_Gallery.2">
                  <p:embed/>
                </p:oleObj>
              </mc:Choice>
              <mc:Fallback>
                <p:oleObj name="Clip" r:id="rId3" imgW="1307263" imgH="1084139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1764" y="3233738"/>
                        <a:ext cx="5556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2" name="Object 6">
            <a:extLst>
              <a:ext uri="{FF2B5EF4-FFF2-40B4-BE49-F238E27FC236}">
                <a16:creationId xmlns:a16="http://schemas.microsoft.com/office/drawing/2014/main" id="{A2EC92E9-65A5-42C5-AE9A-D42EB6E828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1958296"/>
              </p:ext>
            </p:extLst>
          </p:nvPr>
        </p:nvGraphicFramePr>
        <p:xfrm>
          <a:off x="9070975" y="4022725"/>
          <a:ext cx="5794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307263" imgH="1084139" progId="MS_ClipArt_Gallery.2">
                  <p:embed/>
                </p:oleObj>
              </mc:Choice>
              <mc:Fallback>
                <p:oleObj name="Clip" r:id="rId5" imgW="1307263" imgH="1084139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0975" y="4022725"/>
                        <a:ext cx="579438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3" name="Object 7">
            <a:extLst>
              <a:ext uri="{FF2B5EF4-FFF2-40B4-BE49-F238E27FC236}">
                <a16:creationId xmlns:a16="http://schemas.microsoft.com/office/drawing/2014/main" id="{669E0F63-A9C0-40F1-8979-1F29BB4C80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19103"/>
              </p:ext>
            </p:extLst>
          </p:nvPr>
        </p:nvGraphicFramePr>
        <p:xfrm>
          <a:off x="9042401" y="4787900"/>
          <a:ext cx="5635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1307263" imgH="1084139" progId="MS_ClipArt_Gallery.2">
                  <p:embed/>
                </p:oleObj>
              </mc:Choice>
              <mc:Fallback>
                <p:oleObj name="Clip" r:id="rId6" imgW="1307263" imgH="1084139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2401" y="4787900"/>
                        <a:ext cx="56356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4" name="Line 8">
            <a:extLst>
              <a:ext uri="{FF2B5EF4-FFF2-40B4-BE49-F238E27FC236}">
                <a16:creationId xmlns:a16="http://schemas.microsoft.com/office/drawing/2014/main" id="{B0CA8DF5-0CA3-4756-9562-9D37EE540C0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7114" y="4244975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>
              <a:latin typeface="+mn-lt"/>
            </a:endParaRPr>
          </a:p>
        </p:txBody>
      </p:sp>
      <p:sp>
        <p:nvSpPr>
          <p:cNvPr id="62475" name="Line 9">
            <a:extLst>
              <a:ext uri="{FF2B5EF4-FFF2-40B4-BE49-F238E27FC236}">
                <a16:creationId xmlns:a16="http://schemas.microsoft.com/office/drawing/2014/main" id="{A25E36B1-02EA-421A-A42B-EBAFB5626F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42389" y="3502025"/>
            <a:ext cx="9525" cy="1492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>
              <a:latin typeface="+mn-lt"/>
            </a:endParaRPr>
          </a:p>
        </p:txBody>
      </p:sp>
      <p:sp>
        <p:nvSpPr>
          <p:cNvPr id="62476" name="Line 10">
            <a:extLst>
              <a:ext uri="{FF2B5EF4-FFF2-40B4-BE49-F238E27FC236}">
                <a16:creationId xmlns:a16="http://schemas.microsoft.com/office/drawing/2014/main" id="{ABC97C94-FA79-4EB7-B40F-6280796540CC}"/>
              </a:ext>
            </a:extLst>
          </p:cNvPr>
          <p:cNvSpPr>
            <a:spLocks noChangeShapeType="1"/>
          </p:cNvSpPr>
          <p:nvPr/>
        </p:nvSpPr>
        <p:spPr bwMode="auto">
          <a:xfrm>
            <a:off x="8947150" y="3497263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>
              <a:latin typeface="+mn-lt"/>
            </a:endParaRPr>
          </a:p>
        </p:txBody>
      </p:sp>
      <p:sp>
        <p:nvSpPr>
          <p:cNvPr id="62477" name="Line 11">
            <a:extLst>
              <a:ext uri="{FF2B5EF4-FFF2-40B4-BE49-F238E27FC236}">
                <a16:creationId xmlns:a16="http://schemas.microsoft.com/office/drawing/2014/main" id="{171F9382-2EFE-48B5-AC32-210F28B2F6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53500" y="5002213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>
              <a:latin typeface="+mn-lt"/>
            </a:endParaRPr>
          </a:p>
        </p:txBody>
      </p:sp>
      <p:sp>
        <p:nvSpPr>
          <p:cNvPr id="62478" name="Text Box 12">
            <a:extLst>
              <a:ext uri="{FF2B5EF4-FFF2-40B4-BE49-F238E27FC236}">
                <a16:creationId xmlns:a16="http://schemas.microsoft.com/office/drawing/2014/main" id="{BEEEE517-2C84-4224-B303-AB9A680CA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2626" y="3232150"/>
            <a:ext cx="8595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latin typeface="+mn-lt"/>
              </a:rPr>
              <a:t>10.0.0.1</a:t>
            </a:r>
          </a:p>
        </p:txBody>
      </p:sp>
      <p:sp>
        <p:nvSpPr>
          <p:cNvPr id="62479" name="Text Box 13">
            <a:extLst>
              <a:ext uri="{FF2B5EF4-FFF2-40B4-BE49-F238E27FC236}">
                <a16:creationId xmlns:a16="http://schemas.microsoft.com/office/drawing/2014/main" id="{1B412960-B77F-4C8A-AD39-CE28BE670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26" y="4000500"/>
            <a:ext cx="8595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latin typeface="+mn-lt"/>
              </a:rPr>
              <a:t>10.0.0.2</a:t>
            </a:r>
          </a:p>
        </p:txBody>
      </p:sp>
      <p:sp>
        <p:nvSpPr>
          <p:cNvPr id="62480" name="Text Box 14">
            <a:extLst>
              <a:ext uri="{FF2B5EF4-FFF2-40B4-BE49-F238E27FC236}">
                <a16:creationId xmlns:a16="http://schemas.microsoft.com/office/drawing/2014/main" id="{B65A63A4-895C-4073-B968-370583FB9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1526" y="4895850"/>
            <a:ext cx="8595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latin typeface="+mn-lt"/>
              </a:rPr>
              <a:t>10.0.0.3</a:t>
            </a:r>
          </a:p>
        </p:txBody>
      </p:sp>
      <p:grpSp>
        <p:nvGrpSpPr>
          <p:cNvPr id="2" name="Group 15">
            <a:extLst>
              <a:ext uri="{FF2B5EF4-FFF2-40B4-BE49-F238E27FC236}">
                <a16:creationId xmlns:a16="http://schemas.microsoft.com/office/drawing/2014/main" id="{D8165109-5E70-4A57-92D8-708B811B0E3D}"/>
              </a:ext>
            </a:extLst>
          </p:cNvPr>
          <p:cNvGrpSpPr>
            <a:grpSpLocks/>
          </p:cNvGrpSpPr>
          <p:nvPr/>
        </p:nvGrpSpPr>
        <p:grpSpPr bwMode="auto">
          <a:xfrm>
            <a:off x="7159626" y="2860676"/>
            <a:ext cx="1871663" cy="1033463"/>
            <a:chOff x="3550" y="2055"/>
            <a:chExt cx="1179" cy="651"/>
          </a:xfrm>
        </p:grpSpPr>
        <p:grpSp>
          <p:nvGrpSpPr>
            <p:cNvPr id="62565" name="Group 16">
              <a:extLst>
                <a:ext uri="{FF2B5EF4-FFF2-40B4-BE49-F238E27FC236}">
                  <a16:creationId xmlns:a16="http://schemas.microsoft.com/office/drawing/2014/main" id="{08A4AE1B-454D-4157-BD41-4B9662ECC4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0" y="2055"/>
              <a:ext cx="1179" cy="357"/>
              <a:chOff x="4381" y="786"/>
              <a:chExt cx="1108" cy="357"/>
            </a:xfrm>
          </p:grpSpPr>
          <p:sp>
            <p:nvSpPr>
              <p:cNvPr id="62570" name="Rectangle 17">
                <a:extLst>
                  <a:ext uri="{FF2B5EF4-FFF2-40B4-BE49-F238E27FC236}">
                    <a16:creationId xmlns:a16="http://schemas.microsoft.com/office/drawing/2014/main" id="{C98D6A6D-A9F1-4B10-94AC-1EC18BF365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+mn-lt"/>
                </a:endParaRPr>
              </a:p>
            </p:txBody>
          </p:sp>
          <p:sp>
            <p:nvSpPr>
              <p:cNvPr id="62571" name="Text Box 18">
                <a:extLst>
                  <a:ext uri="{FF2B5EF4-FFF2-40B4-BE49-F238E27FC236}">
                    <a16:creationId xmlns:a16="http://schemas.microsoft.com/office/drawing/2014/main" id="{2F07C5E7-520E-4206-AA3B-163D35F539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200">
                    <a:latin typeface="+mn-lt"/>
                  </a:rPr>
                  <a:t>S: 10.0.0.1, 80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200">
                    <a:latin typeface="+mn-lt"/>
                  </a:rPr>
                  <a:t>D: 128.119.40.186,501</a:t>
                </a:r>
              </a:p>
            </p:txBody>
          </p:sp>
          <p:grpSp>
            <p:nvGrpSpPr>
              <p:cNvPr id="62572" name="Group 19">
                <a:extLst>
                  <a:ext uri="{FF2B5EF4-FFF2-40B4-BE49-F238E27FC236}">
                    <a16:creationId xmlns:a16="http://schemas.microsoft.com/office/drawing/2014/main" id="{23EAF9C9-41CA-48BE-BBED-2A10145E90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62577" name="Freeform 20">
                  <a:extLst>
                    <a:ext uri="{FF2B5EF4-FFF2-40B4-BE49-F238E27FC236}">
                      <a16:creationId xmlns:a16="http://schemas.microsoft.com/office/drawing/2014/main" id="{FCBC39BE-D0A2-4E80-99ED-DBEDA8C2B4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it-IT">
                    <a:latin typeface="+mn-lt"/>
                  </a:endParaRPr>
                </a:p>
              </p:txBody>
            </p:sp>
            <p:sp>
              <p:nvSpPr>
                <p:cNvPr id="62578" name="Line 21">
                  <a:extLst>
                    <a:ext uri="{FF2B5EF4-FFF2-40B4-BE49-F238E27FC236}">
                      <a16:creationId xmlns:a16="http://schemas.microsoft.com/office/drawing/2014/main" id="{3089F6E5-106A-421F-9DB4-ADD018DE82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it-IT">
                    <a:latin typeface="+mn-lt"/>
                  </a:endParaRPr>
                </a:p>
              </p:txBody>
            </p:sp>
            <p:sp>
              <p:nvSpPr>
                <p:cNvPr id="62579" name="Line 22">
                  <a:extLst>
                    <a:ext uri="{FF2B5EF4-FFF2-40B4-BE49-F238E27FC236}">
                      <a16:creationId xmlns:a16="http://schemas.microsoft.com/office/drawing/2014/main" id="{35854A31-71E9-4229-82CF-955753ED6E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it-IT">
                    <a:latin typeface="+mn-lt"/>
                  </a:endParaRPr>
                </a:p>
              </p:txBody>
            </p:sp>
          </p:grpSp>
          <p:grpSp>
            <p:nvGrpSpPr>
              <p:cNvPr id="62573" name="Group 23">
                <a:extLst>
                  <a:ext uri="{FF2B5EF4-FFF2-40B4-BE49-F238E27FC236}">
                    <a16:creationId xmlns:a16="http://schemas.microsoft.com/office/drawing/2014/main" id="{9780AE58-C023-4CA3-A953-23A00BB4BA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62574" name="Freeform 24">
                  <a:extLst>
                    <a:ext uri="{FF2B5EF4-FFF2-40B4-BE49-F238E27FC236}">
                      <a16:creationId xmlns:a16="http://schemas.microsoft.com/office/drawing/2014/main" id="{416F6061-1CD6-4A6B-91FB-C73049C41E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it-IT">
                    <a:latin typeface="+mn-lt"/>
                  </a:endParaRPr>
                </a:p>
              </p:txBody>
            </p:sp>
            <p:sp>
              <p:nvSpPr>
                <p:cNvPr id="62575" name="Line 25">
                  <a:extLst>
                    <a:ext uri="{FF2B5EF4-FFF2-40B4-BE49-F238E27FC236}">
                      <a16:creationId xmlns:a16="http://schemas.microsoft.com/office/drawing/2014/main" id="{48FF857F-8F72-423A-AC01-E0641B286A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it-IT">
                    <a:latin typeface="+mn-lt"/>
                  </a:endParaRPr>
                </a:p>
              </p:txBody>
            </p:sp>
            <p:sp>
              <p:nvSpPr>
                <p:cNvPr id="62576" name="Line 26">
                  <a:extLst>
                    <a:ext uri="{FF2B5EF4-FFF2-40B4-BE49-F238E27FC236}">
                      <a16:creationId xmlns:a16="http://schemas.microsoft.com/office/drawing/2014/main" id="{744FDA8B-1ECF-413D-8229-734FCB2063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it-IT">
                    <a:latin typeface="+mn-lt"/>
                  </a:endParaRPr>
                </a:p>
              </p:txBody>
            </p:sp>
          </p:grpSp>
        </p:grpSp>
        <p:sp>
          <p:nvSpPr>
            <p:cNvPr id="62566" name="Freeform 27">
              <a:extLst>
                <a:ext uri="{FF2B5EF4-FFF2-40B4-BE49-F238E27FC236}">
                  <a16:creationId xmlns:a16="http://schemas.microsoft.com/office/drawing/2014/main" id="{BAD7016F-C2A1-4A9C-B301-B4F3CDA5EE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3" y="2364"/>
              <a:ext cx="564" cy="342"/>
            </a:xfrm>
            <a:custGeom>
              <a:avLst/>
              <a:gdLst>
                <a:gd name="T0" fmla="*/ 0 w 417"/>
                <a:gd name="T1" fmla="*/ 9905 h 264"/>
                <a:gd name="T2" fmla="*/ 28602 w 417"/>
                <a:gd name="T3" fmla="*/ 9905 h 264"/>
                <a:gd name="T4" fmla="*/ 28602 w 417"/>
                <a:gd name="T5" fmla="*/ 0 h 264"/>
                <a:gd name="T6" fmla="*/ 0 60000 65536"/>
                <a:gd name="T7" fmla="*/ 0 60000 65536"/>
                <a:gd name="T8" fmla="*/ 0 60000 65536"/>
                <a:gd name="T9" fmla="*/ 0 w 417"/>
                <a:gd name="T10" fmla="*/ 0 h 264"/>
                <a:gd name="T11" fmla="*/ 417 w 417"/>
                <a:gd name="T12" fmla="*/ 264 h 2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7" h="264">
                  <a:moveTo>
                    <a:pt x="0" y="264"/>
                  </a:moveTo>
                  <a:lnTo>
                    <a:pt x="417" y="264"/>
                  </a:lnTo>
                  <a:lnTo>
                    <a:pt x="417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it-IT">
                <a:latin typeface="+mn-lt"/>
              </a:endParaRPr>
            </a:p>
          </p:txBody>
        </p:sp>
        <p:grpSp>
          <p:nvGrpSpPr>
            <p:cNvPr id="62567" name="Group 28">
              <a:extLst>
                <a:ext uri="{FF2B5EF4-FFF2-40B4-BE49-F238E27FC236}">
                  <a16:creationId xmlns:a16="http://schemas.microsoft.com/office/drawing/2014/main" id="{D7A2267A-4722-4591-A937-A1A5752A85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2419"/>
              <a:ext cx="218" cy="233"/>
              <a:chOff x="5140" y="403"/>
              <a:chExt cx="218" cy="233"/>
            </a:xfrm>
          </p:grpSpPr>
          <p:sp>
            <p:nvSpPr>
              <p:cNvPr id="62568" name="Oval 29">
                <a:extLst>
                  <a:ext uri="{FF2B5EF4-FFF2-40B4-BE49-F238E27FC236}">
                    <a16:creationId xmlns:a16="http://schemas.microsoft.com/office/drawing/2014/main" id="{419C627E-2326-4076-87FB-067DBBAFA1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+mn-lt"/>
                </a:endParaRPr>
              </a:p>
            </p:txBody>
          </p:sp>
          <p:sp>
            <p:nvSpPr>
              <p:cNvPr id="62569" name="Text Box 30">
                <a:extLst>
                  <a:ext uri="{FF2B5EF4-FFF2-40B4-BE49-F238E27FC236}">
                    <a16:creationId xmlns:a16="http://schemas.microsoft.com/office/drawing/2014/main" id="{4961D889-D475-41A5-AFA0-2B07467BE2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19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800">
                    <a:solidFill>
                      <a:srgbClr val="FF0000"/>
                    </a:solidFill>
                    <a:latin typeface="+mn-lt"/>
                  </a:rPr>
                  <a:t>3</a:t>
                </a:r>
              </a:p>
            </p:txBody>
          </p:sp>
        </p:grpSp>
      </p:grpSp>
      <p:sp>
        <p:nvSpPr>
          <p:cNvPr id="62482" name="Text Box 31">
            <a:extLst>
              <a:ext uri="{FF2B5EF4-FFF2-40B4-BE49-F238E27FC236}">
                <a16:creationId xmlns:a16="http://schemas.microsoft.com/office/drawing/2014/main" id="{5744DEEE-C7E0-4D7B-85D5-D9AEFF884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1" y="3822700"/>
            <a:ext cx="8595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latin typeface="+mn-lt"/>
              </a:rPr>
              <a:t>10.0.0.4</a:t>
            </a:r>
          </a:p>
        </p:txBody>
      </p:sp>
      <p:sp>
        <p:nvSpPr>
          <p:cNvPr id="62483" name="Line 32">
            <a:extLst>
              <a:ext uri="{FF2B5EF4-FFF2-40B4-BE49-F238E27FC236}">
                <a16:creationId xmlns:a16="http://schemas.microsoft.com/office/drawing/2014/main" id="{443C1FDA-AF30-4D3B-B3DE-1643FDF947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81726" y="4073525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>
              <a:latin typeface="+mn-lt"/>
            </a:endParaRPr>
          </a:p>
        </p:txBody>
      </p:sp>
      <p:sp>
        <p:nvSpPr>
          <p:cNvPr id="62484" name="Text Box 33">
            <a:extLst>
              <a:ext uri="{FF2B5EF4-FFF2-40B4-BE49-F238E27FC236}">
                <a16:creationId xmlns:a16="http://schemas.microsoft.com/office/drawing/2014/main" id="{2022DA0A-18D2-41F2-94C3-FCB4C8960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9576" y="4379914"/>
            <a:ext cx="11721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>
                <a:latin typeface="+mn-lt"/>
              </a:rPr>
              <a:t>138.76.29.7</a:t>
            </a:r>
          </a:p>
        </p:txBody>
      </p:sp>
      <p:sp>
        <p:nvSpPr>
          <p:cNvPr id="62485" name="Line 34">
            <a:extLst>
              <a:ext uri="{FF2B5EF4-FFF2-40B4-BE49-F238E27FC236}">
                <a16:creationId xmlns:a16="http://schemas.microsoft.com/office/drawing/2014/main" id="{8767E04A-72F1-4CBC-94B4-00F44E7F41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41951" y="4311650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>
              <a:latin typeface="+mn-lt"/>
            </a:endParaRPr>
          </a:p>
        </p:txBody>
      </p:sp>
      <p:grpSp>
        <p:nvGrpSpPr>
          <p:cNvPr id="7" name="Group 35">
            <a:extLst>
              <a:ext uri="{FF2B5EF4-FFF2-40B4-BE49-F238E27FC236}">
                <a16:creationId xmlns:a16="http://schemas.microsoft.com/office/drawing/2014/main" id="{F9521E22-A068-4FE6-96E8-F3FDF431B4E9}"/>
              </a:ext>
            </a:extLst>
          </p:cNvPr>
          <p:cNvGrpSpPr>
            <a:grpSpLocks/>
          </p:cNvGrpSpPr>
          <p:nvPr/>
        </p:nvGrpSpPr>
        <p:grpSpPr bwMode="auto">
          <a:xfrm>
            <a:off x="7993064" y="1541464"/>
            <a:ext cx="2573338" cy="1417637"/>
            <a:chOff x="3944" y="971"/>
            <a:chExt cx="1621" cy="893"/>
          </a:xfrm>
        </p:grpSpPr>
        <p:sp>
          <p:nvSpPr>
            <p:cNvPr id="62563" name="Text Box 36">
              <a:extLst>
                <a:ext uri="{FF2B5EF4-FFF2-40B4-BE49-F238E27FC236}">
                  <a16:creationId xmlns:a16="http://schemas.microsoft.com/office/drawing/2014/main" id="{3789781C-E93D-4214-B54E-911847DD99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1" y="971"/>
              <a:ext cx="1444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800" u="sng">
                  <a:solidFill>
                    <a:srgbClr val="FF0000"/>
                  </a:solidFill>
                  <a:latin typeface="+mn-lt"/>
                </a:rPr>
                <a:t>3:</a:t>
              </a:r>
              <a:r>
                <a:rPr lang="en-US" altLang="it-IT" sz="1800">
                  <a:solidFill>
                    <a:srgbClr val="FF0000"/>
                  </a:solidFill>
                  <a:latin typeface="+mn-lt"/>
                </a:rPr>
                <a:t> l’host 10.0.0.1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800">
                  <a:solidFill>
                    <a:srgbClr val="FF0000"/>
                  </a:solidFill>
                  <a:latin typeface="+mn-lt"/>
                </a:rPr>
                <a:t>manda datagramma a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800">
                  <a:solidFill>
                    <a:srgbClr val="FF0000"/>
                  </a:solidFill>
                  <a:latin typeface="+mn-lt"/>
                </a:rPr>
                <a:t>128.119.40.186, 501</a:t>
              </a:r>
            </a:p>
          </p:txBody>
        </p:sp>
        <p:sp>
          <p:nvSpPr>
            <p:cNvPr id="62564" name="Line 37">
              <a:extLst>
                <a:ext uri="{FF2B5EF4-FFF2-40B4-BE49-F238E27FC236}">
                  <a16:creationId xmlns:a16="http://schemas.microsoft.com/office/drawing/2014/main" id="{2D8CF0B0-AEF5-45D2-91C1-A47BC0FD4D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44" y="1105"/>
              <a:ext cx="197" cy="75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>
                <a:latin typeface="+mn-lt"/>
              </a:endParaRPr>
            </a:p>
          </p:txBody>
        </p:sp>
      </p:grpSp>
      <p:sp>
        <p:nvSpPr>
          <p:cNvPr id="62487" name="Freeform 38">
            <a:extLst>
              <a:ext uri="{FF2B5EF4-FFF2-40B4-BE49-F238E27FC236}">
                <a16:creationId xmlns:a16="http://schemas.microsoft.com/office/drawing/2014/main" id="{4921B4F6-EA70-458F-B264-8075947970E9}"/>
              </a:ext>
            </a:extLst>
          </p:cNvPr>
          <p:cNvSpPr>
            <a:spLocks/>
          </p:cNvSpPr>
          <p:nvPr/>
        </p:nvSpPr>
        <p:spPr bwMode="auto">
          <a:xfrm>
            <a:off x="3868739" y="2627314"/>
            <a:ext cx="3862387" cy="1531937"/>
          </a:xfrm>
          <a:custGeom>
            <a:avLst/>
            <a:gdLst>
              <a:gd name="T0" fmla="*/ 0 w 2433"/>
              <a:gd name="T1" fmla="*/ 2147483646 h 965"/>
              <a:gd name="T2" fmla="*/ 2147483646 w 2433"/>
              <a:gd name="T3" fmla="*/ 2147483646 h 965"/>
              <a:gd name="T4" fmla="*/ 2147483646 w 2433"/>
              <a:gd name="T5" fmla="*/ 2147483646 h 965"/>
              <a:gd name="T6" fmla="*/ 2147483646 w 2433"/>
              <a:gd name="T7" fmla="*/ 2147483646 h 965"/>
              <a:gd name="T8" fmla="*/ 2147483646 w 2433"/>
              <a:gd name="T9" fmla="*/ 2147483646 h 965"/>
              <a:gd name="T10" fmla="*/ 2147483646 w 2433"/>
              <a:gd name="T11" fmla="*/ 2147483646 h 965"/>
              <a:gd name="T12" fmla="*/ 0 w 2433"/>
              <a:gd name="T13" fmla="*/ 2147483646 h 9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3"/>
              <a:gd name="T22" fmla="*/ 0 h 965"/>
              <a:gd name="T23" fmla="*/ 2433 w 2433"/>
              <a:gd name="T24" fmla="*/ 965 h 9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3" h="965">
                <a:moveTo>
                  <a:pt x="0" y="64"/>
                </a:moveTo>
                <a:cubicBezTo>
                  <a:pt x="0" y="64"/>
                  <a:pt x="2079" y="0"/>
                  <a:pt x="2352" y="64"/>
                </a:cubicBezTo>
                <a:cubicBezTo>
                  <a:pt x="2433" y="57"/>
                  <a:pt x="1814" y="309"/>
                  <a:pt x="1640" y="450"/>
                </a:cubicBezTo>
                <a:cubicBezTo>
                  <a:pt x="1466" y="591"/>
                  <a:pt x="1383" y="888"/>
                  <a:pt x="1308" y="965"/>
                </a:cubicBezTo>
                <a:lnTo>
                  <a:pt x="1159" y="965"/>
                </a:lnTo>
                <a:cubicBezTo>
                  <a:pt x="1078" y="870"/>
                  <a:pt x="1013" y="546"/>
                  <a:pt x="820" y="396"/>
                </a:cubicBezTo>
                <a:cubicBezTo>
                  <a:pt x="583" y="207"/>
                  <a:pt x="189" y="142"/>
                  <a:pt x="0" y="64"/>
                </a:cubicBez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bg1"/>
              </a:gs>
            </a:gsLst>
            <a:lin ang="5400000" scaled="1"/>
          </a:gradFill>
          <a:ln w="3175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endParaRPr lang="it-IT">
              <a:latin typeface="+mn-lt"/>
            </a:endParaRPr>
          </a:p>
        </p:txBody>
      </p:sp>
      <p:sp>
        <p:nvSpPr>
          <p:cNvPr id="62488" name="Rectangle 39">
            <a:extLst>
              <a:ext uri="{FF2B5EF4-FFF2-40B4-BE49-F238E27FC236}">
                <a16:creationId xmlns:a16="http://schemas.microsoft.com/office/drawing/2014/main" id="{5C2CD97D-FBE3-4E7B-A878-588A836B4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8738" y="1374775"/>
            <a:ext cx="3784600" cy="13541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>
              <a:latin typeface="+mn-lt"/>
            </a:endParaRPr>
          </a:p>
        </p:txBody>
      </p:sp>
      <p:sp>
        <p:nvSpPr>
          <p:cNvPr id="62489" name="Text Box 40">
            <a:extLst>
              <a:ext uri="{FF2B5EF4-FFF2-40B4-BE49-F238E27FC236}">
                <a16:creationId xmlns:a16="http://schemas.microsoft.com/office/drawing/2014/main" id="{A82AE705-18B4-4DF4-9380-EFC2C78FC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949" y="1423988"/>
            <a:ext cx="330487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>
                <a:latin typeface="+mn-lt"/>
              </a:rPr>
              <a:t>NAT forwarding table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>
                <a:latin typeface="+mn-lt"/>
              </a:rPr>
              <a:t>WAN side addr        LAN side addr</a:t>
            </a:r>
          </a:p>
        </p:txBody>
      </p:sp>
      <p:sp>
        <p:nvSpPr>
          <p:cNvPr id="62490" name="Line 41">
            <a:extLst>
              <a:ext uri="{FF2B5EF4-FFF2-40B4-BE49-F238E27FC236}">
                <a16:creationId xmlns:a16="http://schemas.microsoft.com/office/drawing/2014/main" id="{032BE457-574D-46E6-9CE5-AC211B69B6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68738" y="1747838"/>
            <a:ext cx="3790950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>
              <a:latin typeface="+mn-lt"/>
            </a:endParaRPr>
          </a:p>
        </p:txBody>
      </p:sp>
      <p:sp>
        <p:nvSpPr>
          <p:cNvPr id="62491" name="Line 42">
            <a:extLst>
              <a:ext uri="{FF2B5EF4-FFF2-40B4-BE49-F238E27FC236}">
                <a16:creationId xmlns:a16="http://schemas.microsoft.com/office/drawing/2014/main" id="{336F8026-271D-4840-BE47-031EC4D9EE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3026" y="2025651"/>
            <a:ext cx="3749675" cy="11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>
              <a:latin typeface="+mn-lt"/>
            </a:endParaRPr>
          </a:p>
        </p:txBody>
      </p:sp>
      <p:sp>
        <p:nvSpPr>
          <p:cNvPr id="62492" name="Line 43">
            <a:extLst>
              <a:ext uri="{FF2B5EF4-FFF2-40B4-BE49-F238E27FC236}">
                <a16:creationId xmlns:a16="http://schemas.microsoft.com/office/drawing/2014/main" id="{521D1B9F-26EE-402D-BE3D-AC4E92C92B4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2814" y="1770064"/>
            <a:ext cx="3175" cy="955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>
              <a:latin typeface="+mn-lt"/>
            </a:endParaRPr>
          </a:p>
        </p:txBody>
      </p:sp>
      <p:grpSp>
        <p:nvGrpSpPr>
          <p:cNvPr id="62493" name="Group 44">
            <a:extLst>
              <a:ext uri="{FF2B5EF4-FFF2-40B4-BE49-F238E27FC236}">
                <a16:creationId xmlns:a16="http://schemas.microsoft.com/office/drawing/2014/main" id="{DA6FB1F6-14EE-456F-80AD-83FCD639FCE9}"/>
              </a:ext>
            </a:extLst>
          </p:cNvPr>
          <p:cNvGrpSpPr>
            <a:grpSpLocks/>
          </p:cNvGrpSpPr>
          <p:nvPr/>
        </p:nvGrpSpPr>
        <p:grpSpPr bwMode="auto">
          <a:xfrm>
            <a:off x="5586414" y="4105276"/>
            <a:ext cx="555625" cy="307975"/>
            <a:chOff x="3600" y="219"/>
            <a:chExt cx="360" cy="175"/>
          </a:xfrm>
        </p:grpSpPr>
        <p:sp>
          <p:nvSpPr>
            <p:cNvPr id="62550" name="Oval 45">
              <a:extLst>
                <a:ext uri="{FF2B5EF4-FFF2-40B4-BE49-F238E27FC236}">
                  <a16:creationId xmlns:a16="http://schemas.microsoft.com/office/drawing/2014/main" id="{8419A0D6-2F1B-484F-B690-B4401177D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+mn-lt"/>
              </a:endParaRPr>
            </a:p>
          </p:txBody>
        </p:sp>
        <p:sp>
          <p:nvSpPr>
            <p:cNvPr id="62551" name="Line 46">
              <a:extLst>
                <a:ext uri="{FF2B5EF4-FFF2-40B4-BE49-F238E27FC236}">
                  <a16:creationId xmlns:a16="http://schemas.microsoft.com/office/drawing/2014/main" id="{62140BB4-81EB-415E-9167-96724BAE96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>
                <a:latin typeface="+mn-lt"/>
              </a:endParaRPr>
            </a:p>
          </p:txBody>
        </p:sp>
        <p:sp>
          <p:nvSpPr>
            <p:cNvPr id="62552" name="Line 47">
              <a:extLst>
                <a:ext uri="{FF2B5EF4-FFF2-40B4-BE49-F238E27FC236}">
                  <a16:creationId xmlns:a16="http://schemas.microsoft.com/office/drawing/2014/main" id="{B7F8F917-5757-4F30-B184-5E37CF9457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>
                <a:latin typeface="+mn-lt"/>
              </a:endParaRPr>
            </a:p>
          </p:txBody>
        </p:sp>
        <p:sp>
          <p:nvSpPr>
            <p:cNvPr id="62553" name="Rectangle 48">
              <a:extLst>
                <a:ext uri="{FF2B5EF4-FFF2-40B4-BE49-F238E27FC236}">
                  <a16:creationId xmlns:a16="http://schemas.microsoft.com/office/drawing/2014/main" id="{765368A7-D12C-48C4-A1CE-73E83199C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+mn-lt"/>
              </a:endParaRPr>
            </a:p>
          </p:txBody>
        </p:sp>
        <p:sp>
          <p:nvSpPr>
            <p:cNvPr id="62554" name="Oval 49">
              <a:extLst>
                <a:ext uri="{FF2B5EF4-FFF2-40B4-BE49-F238E27FC236}">
                  <a16:creationId xmlns:a16="http://schemas.microsoft.com/office/drawing/2014/main" id="{76886830-AD57-46ED-97CE-F99481130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+mn-lt"/>
              </a:endParaRPr>
            </a:p>
          </p:txBody>
        </p:sp>
        <p:grpSp>
          <p:nvGrpSpPr>
            <p:cNvPr id="62555" name="Group 50">
              <a:extLst>
                <a:ext uri="{FF2B5EF4-FFF2-40B4-BE49-F238E27FC236}">
                  <a16:creationId xmlns:a16="http://schemas.microsoft.com/office/drawing/2014/main" id="{AD2FBF53-B421-4365-8E3D-E4D91F6C1D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2560" name="Line 51">
                <a:extLst>
                  <a:ext uri="{FF2B5EF4-FFF2-40B4-BE49-F238E27FC236}">
                    <a16:creationId xmlns:a16="http://schemas.microsoft.com/office/drawing/2014/main" id="{CFF94507-785E-4655-BB04-BC8C4E0EDF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>
                  <a:latin typeface="+mn-lt"/>
                </a:endParaRPr>
              </a:p>
            </p:txBody>
          </p:sp>
          <p:sp>
            <p:nvSpPr>
              <p:cNvPr id="62561" name="Line 52">
                <a:extLst>
                  <a:ext uri="{FF2B5EF4-FFF2-40B4-BE49-F238E27FC236}">
                    <a16:creationId xmlns:a16="http://schemas.microsoft.com/office/drawing/2014/main" id="{B98432B2-06F7-44CF-922F-2C156BF9BF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>
                  <a:latin typeface="+mn-lt"/>
                </a:endParaRPr>
              </a:p>
            </p:txBody>
          </p:sp>
          <p:sp>
            <p:nvSpPr>
              <p:cNvPr id="62562" name="Line 53">
                <a:extLst>
                  <a:ext uri="{FF2B5EF4-FFF2-40B4-BE49-F238E27FC236}">
                    <a16:creationId xmlns:a16="http://schemas.microsoft.com/office/drawing/2014/main" id="{CFE04C72-D94B-459B-9654-AE0DBE6F27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>
                  <a:latin typeface="+mn-lt"/>
                </a:endParaRPr>
              </a:p>
            </p:txBody>
          </p:sp>
        </p:grpSp>
        <p:grpSp>
          <p:nvGrpSpPr>
            <p:cNvPr id="62556" name="Group 54">
              <a:extLst>
                <a:ext uri="{FF2B5EF4-FFF2-40B4-BE49-F238E27FC236}">
                  <a16:creationId xmlns:a16="http://schemas.microsoft.com/office/drawing/2014/main" id="{6F494C2A-E24D-452C-8CFD-9FE35016628E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2557" name="Line 55">
                <a:extLst>
                  <a:ext uri="{FF2B5EF4-FFF2-40B4-BE49-F238E27FC236}">
                    <a16:creationId xmlns:a16="http://schemas.microsoft.com/office/drawing/2014/main" id="{47A5ACFC-D1B6-4A49-8342-A708C86206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>
                  <a:latin typeface="+mn-lt"/>
                </a:endParaRPr>
              </a:p>
            </p:txBody>
          </p:sp>
          <p:sp>
            <p:nvSpPr>
              <p:cNvPr id="62558" name="Line 56">
                <a:extLst>
                  <a:ext uri="{FF2B5EF4-FFF2-40B4-BE49-F238E27FC236}">
                    <a16:creationId xmlns:a16="http://schemas.microsoft.com/office/drawing/2014/main" id="{63CB79B1-365A-4AED-B042-A8545011F8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>
                  <a:latin typeface="+mn-lt"/>
                </a:endParaRPr>
              </a:p>
            </p:txBody>
          </p:sp>
          <p:sp>
            <p:nvSpPr>
              <p:cNvPr id="62559" name="Line 57">
                <a:extLst>
                  <a:ext uri="{FF2B5EF4-FFF2-40B4-BE49-F238E27FC236}">
                    <a16:creationId xmlns:a16="http://schemas.microsoft.com/office/drawing/2014/main" id="{9D3ABA27-470C-4456-B243-27A78EC877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>
                  <a:latin typeface="+mn-lt"/>
                </a:endParaRPr>
              </a:p>
            </p:txBody>
          </p:sp>
        </p:grpSp>
      </p:grpSp>
      <p:sp>
        <p:nvSpPr>
          <p:cNvPr id="62494" name="Text Box 58">
            <a:extLst>
              <a:ext uri="{FF2B5EF4-FFF2-40B4-BE49-F238E27FC236}">
                <a16:creationId xmlns:a16="http://schemas.microsoft.com/office/drawing/2014/main" id="{F2D13F9C-811B-4D9C-9BFD-87043F47A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0216" y="2049463"/>
            <a:ext cx="29883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>
                <a:solidFill>
                  <a:srgbClr val="FF0000"/>
                </a:solidFill>
                <a:latin typeface="+mn-lt"/>
              </a:rPr>
              <a:t>138.76.29.7, 80   10.0.0.1, 80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>
                <a:latin typeface="+mn-lt"/>
              </a:rPr>
              <a:t>……                                         ……</a:t>
            </a:r>
          </a:p>
        </p:txBody>
      </p:sp>
      <p:grpSp>
        <p:nvGrpSpPr>
          <p:cNvPr id="11" name="Group 59">
            <a:extLst>
              <a:ext uri="{FF2B5EF4-FFF2-40B4-BE49-F238E27FC236}">
                <a16:creationId xmlns:a16="http://schemas.microsoft.com/office/drawing/2014/main" id="{A6A3B7E4-CDAD-45EE-B111-4C50A887B38D}"/>
              </a:ext>
            </a:extLst>
          </p:cNvPr>
          <p:cNvGrpSpPr>
            <a:grpSpLocks/>
          </p:cNvGrpSpPr>
          <p:nvPr/>
        </p:nvGrpSpPr>
        <p:grpSpPr bwMode="auto">
          <a:xfrm>
            <a:off x="6289676" y="3435350"/>
            <a:ext cx="2784475" cy="1608138"/>
            <a:chOff x="3002" y="2417"/>
            <a:chExt cx="1754" cy="1013"/>
          </a:xfrm>
        </p:grpSpPr>
        <p:sp>
          <p:nvSpPr>
            <p:cNvPr id="62536" name="Rectangle 60">
              <a:extLst>
                <a:ext uri="{FF2B5EF4-FFF2-40B4-BE49-F238E27FC236}">
                  <a16:creationId xmlns:a16="http://schemas.microsoft.com/office/drawing/2014/main" id="{A61CC3D6-3D70-4E34-8ABF-C833EC4CF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2" y="3051"/>
              <a:ext cx="1175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+mn-lt"/>
              </a:endParaRPr>
            </a:p>
          </p:txBody>
        </p:sp>
        <p:sp>
          <p:nvSpPr>
            <p:cNvPr id="62537" name="Text Box 61">
              <a:extLst>
                <a:ext uri="{FF2B5EF4-FFF2-40B4-BE49-F238E27FC236}">
                  <a16:creationId xmlns:a16="http://schemas.microsoft.com/office/drawing/2014/main" id="{787188E1-369A-4C6D-A8D3-1C4A76FF4B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4" y="3042"/>
              <a:ext cx="1112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100">
                  <a:latin typeface="+mn-lt"/>
                </a:rPr>
                <a:t>S: 128.119.40.186, 501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100">
                  <a:latin typeface="+mn-lt"/>
                </a:rPr>
                <a:t>D: 10.0.0.1, 80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200">
                <a:latin typeface="+mn-lt"/>
              </a:endParaRPr>
            </a:p>
          </p:txBody>
        </p:sp>
        <p:grpSp>
          <p:nvGrpSpPr>
            <p:cNvPr id="62538" name="Group 62">
              <a:extLst>
                <a:ext uri="{FF2B5EF4-FFF2-40B4-BE49-F238E27FC236}">
                  <a16:creationId xmlns:a16="http://schemas.microsoft.com/office/drawing/2014/main" id="{CC940E7A-1941-4DD8-8D3D-435A006880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4" y="3007"/>
              <a:ext cx="51" cy="99"/>
              <a:chOff x="5508" y="1599"/>
              <a:chExt cx="48" cy="99"/>
            </a:xfrm>
          </p:grpSpPr>
          <p:sp>
            <p:nvSpPr>
              <p:cNvPr id="62547" name="Freeform 63">
                <a:extLst>
                  <a:ext uri="{FF2B5EF4-FFF2-40B4-BE49-F238E27FC236}">
                    <a16:creationId xmlns:a16="http://schemas.microsoft.com/office/drawing/2014/main" id="{03D94FE4-EA9B-4DF6-8AB7-5DA67752BF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it-IT">
                  <a:latin typeface="+mn-lt"/>
                </a:endParaRPr>
              </a:p>
            </p:txBody>
          </p:sp>
          <p:sp>
            <p:nvSpPr>
              <p:cNvPr id="62548" name="Line 64">
                <a:extLst>
                  <a:ext uri="{FF2B5EF4-FFF2-40B4-BE49-F238E27FC236}">
                    <a16:creationId xmlns:a16="http://schemas.microsoft.com/office/drawing/2014/main" id="{223ADC00-8C6F-4000-9611-06758876F3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t-IT">
                  <a:latin typeface="+mn-lt"/>
                </a:endParaRPr>
              </a:p>
            </p:txBody>
          </p:sp>
          <p:sp>
            <p:nvSpPr>
              <p:cNvPr id="62549" name="Line 65">
                <a:extLst>
                  <a:ext uri="{FF2B5EF4-FFF2-40B4-BE49-F238E27FC236}">
                    <a16:creationId xmlns:a16="http://schemas.microsoft.com/office/drawing/2014/main" id="{2BEA91F6-F4FA-4B2B-9783-124BCAEAB0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t-IT">
                  <a:latin typeface="+mn-lt"/>
                </a:endParaRPr>
              </a:p>
            </p:txBody>
          </p:sp>
        </p:grpSp>
        <p:grpSp>
          <p:nvGrpSpPr>
            <p:cNvPr id="62539" name="Group 66">
              <a:extLst>
                <a:ext uri="{FF2B5EF4-FFF2-40B4-BE49-F238E27FC236}">
                  <a16:creationId xmlns:a16="http://schemas.microsoft.com/office/drawing/2014/main" id="{5CC7F4AE-9354-499A-8924-363A873585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9" y="3248"/>
              <a:ext cx="51" cy="99"/>
              <a:chOff x="5508" y="1599"/>
              <a:chExt cx="48" cy="99"/>
            </a:xfrm>
          </p:grpSpPr>
          <p:sp>
            <p:nvSpPr>
              <p:cNvPr id="62544" name="Freeform 67">
                <a:extLst>
                  <a:ext uri="{FF2B5EF4-FFF2-40B4-BE49-F238E27FC236}">
                    <a16:creationId xmlns:a16="http://schemas.microsoft.com/office/drawing/2014/main" id="{D2108A8A-D3DC-431B-98FB-728780C28E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it-IT">
                  <a:latin typeface="+mn-lt"/>
                </a:endParaRPr>
              </a:p>
            </p:txBody>
          </p:sp>
          <p:sp>
            <p:nvSpPr>
              <p:cNvPr id="62545" name="Line 68">
                <a:extLst>
                  <a:ext uri="{FF2B5EF4-FFF2-40B4-BE49-F238E27FC236}">
                    <a16:creationId xmlns:a16="http://schemas.microsoft.com/office/drawing/2014/main" id="{A7683D2E-7A16-4DF5-B87D-51BE8FD3B2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t-IT">
                  <a:latin typeface="+mn-lt"/>
                </a:endParaRPr>
              </a:p>
            </p:txBody>
          </p:sp>
          <p:sp>
            <p:nvSpPr>
              <p:cNvPr id="62546" name="Line 69">
                <a:extLst>
                  <a:ext uri="{FF2B5EF4-FFF2-40B4-BE49-F238E27FC236}">
                    <a16:creationId xmlns:a16="http://schemas.microsoft.com/office/drawing/2014/main" id="{141EEAD1-9F3E-4FAB-99B3-06A642F8D1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t-IT">
                  <a:latin typeface="+mn-lt"/>
                </a:endParaRPr>
              </a:p>
            </p:txBody>
          </p:sp>
        </p:grpSp>
        <p:sp>
          <p:nvSpPr>
            <p:cNvPr id="62540" name="Freeform 70">
              <a:extLst>
                <a:ext uri="{FF2B5EF4-FFF2-40B4-BE49-F238E27FC236}">
                  <a16:creationId xmlns:a16="http://schemas.microsoft.com/office/drawing/2014/main" id="{4EB99624-AB81-4F31-91F2-A26551F00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9" y="2417"/>
              <a:ext cx="577" cy="768"/>
            </a:xfrm>
            <a:custGeom>
              <a:avLst/>
              <a:gdLst>
                <a:gd name="T0" fmla="*/ 577 w 577"/>
                <a:gd name="T1" fmla="*/ 0 h 768"/>
                <a:gd name="T2" fmla="*/ 342 w 577"/>
                <a:gd name="T3" fmla="*/ 0 h 768"/>
                <a:gd name="T4" fmla="*/ 342 w 577"/>
                <a:gd name="T5" fmla="*/ 768 h 768"/>
                <a:gd name="T6" fmla="*/ 0 w 577"/>
                <a:gd name="T7" fmla="*/ 760 h 7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7"/>
                <a:gd name="T13" fmla="*/ 0 h 768"/>
                <a:gd name="T14" fmla="*/ 577 w 577"/>
                <a:gd name="T15" fmla="*/ 768 h 7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7" h="768">
                  <a:moveTo>
                    <a:pt x="577" y="0"/>
                  </a:moveTo>
                  <a:lnTo>
                    <a:pt x="342" y="0"/>
                  </a:lnTo>
                  <a:lnTo>
                    <a:pt x="342" y="768"/>
                  </a:lnTo>
                  <a:lnTo>
                    <a:pt x="0" y="76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it-IT">
                <a:latin typeface="+mn-lt"/>
              </a:endParaRPr>
            </a:p>
          </p:txBody>
        </p:sp>
        <p:grpSp>
          <p:nvGrpSpPr>
            <p:cNvPr id="62541" name="Group 71">
              <a:extLst>
                <a:ext uri="{FF2B5EF4-FFF2-40B4-BE49-F238E27FC236}">
                  <a16:creationId xmlns:a16="http://schemas.microsoft.com/office/drawing/2014/main" id="{4942A64D-510C-4D74-A809-A6A8BEDFF7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0" y="3064"/>
              <a:ext cx="218" cy="233"/>
              <a:chOff x="5140" y="403"/>
              <a:chExt cx="218" cy="233"/>
            </a:xfrm>
          </p:grpSpPr>
          <p:sp>
            <p:nvSpPr>
              <p:cNvPr id="62542" name="Oval 72">
                <a:extLst>
                  <a:ext uri="{FF2B5EF4-FFF2-40B4-BE49-F238E27FC236}">
                    <a16:creationId xmlns:a16="http://schemas.microsoft.com/office/drawing/2014/main" id="{32B5EBCB-AA81-4B53-8E7C-18FD01BB69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+mn-lt"/>
                </a:endParaRPr>
              </a:p>
            </p:txBody>
          </p:sp>
          <p:sp>
            <p:nvSpPr>
              <p:cNvPr id="62543" name="Text Box 73">
                <a:extLst>
                  <a:ext uri="{FF2B5EF4-FFF2-40B4-BE49-F238E27FC236}">
                    <a16:creationId xmlns:a16="http://schemas.microsoft.com/office/drawing/2014/main" id="{A6212489-CAC1-4915-BF52-B9BAE52655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19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800">
                    <a:solidFill>
                      <a:srgbClr val="FF0000"/>
                    </a:solidFill>
                    <a:latin typeface="+mn-lt"/>
                  </a:rPr>
                  <a:t>2</a:t>
                </a:r>
              </a:p>
            </p:txBody>
          </p:sp>
        </p:grpSp>
      </p:grpSp>
      <p:grpSp>
        <p:nvGrpSpPr>
          <p:cNvPr id="15" name="Group 74">
            <a:extLst>
              <a:ext uri="{FF2B5EF4-FFF2-40B4-BE49-F238E27FC236}">
                <a16:creationId xmlns:a16="http://schemas.microsoft.com/office/drawing/2014/main" id="{F225ADC9-512B-4CC7-AF2C-ABBCAB67E79E}"/>
              </a:ext>
            </a:extLst>
          </p:cNvPr>
          <p:cNvGrpSpPr>
            <a:grpSpLocks/>
          </p:cNvGrpSpPr>
          <p:nvPr/>
        </p:nvGrpSpPr>
        <p:grpSpPr bwMode="auto">
          <a:xfrm>
            <a:off x="3055939" y="3641725"/>
            <a:ext cx="2497137" cy="566738"/>
            <a:chOff x="1026" y="3559"/>
            <a:chExt cx="1573" cy="357"/>
          </a:xfrm>
        </p:grpSpPr>
        <p:grpSp>
          <p:nvGrpSpPr>
            <p:cNvPr id="62521" name="Group 75">
              <a:extLst>
                <a:ext uri="{FF2B5EF4-FFF2-40B4-BE49-F238E27FC236}">
                  <a16:creationId xmlns:a16="http://schemas.microsoft.com/office/drawing/2014/main" id="{E7E8EC4D-1ECF-44E7-A20D-22033B9F32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2" y="3559"/>
              <a:ext cx="1187" cy="357"/>
              <a:chOff x="4381" y="786"/>
              <a:chExt cx="1108" cy="357"/>
            </a:xfrm>
          </p:grpSpPr>
          <p:sp>
            <p:nvSpPr>
              <p:cNvPr id="62526" name="Rectangle 76">
                <a:extLst>
                  <a:ext uri="{FF2B5EF4-FFF2-40B4-BE49-F238E27FC236}">
                    <a16:creationId xmlns:a16="http://schemas.microsoft.com/office/drawing/2014/main" id="{05475DA2-9A28-4040-8CEF-08D0C84AC5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+mn-lt"/>
                </a:endParaRPr>
              </a:p>
            </p:txBody>
          </p:sp>
          <p:sp>
            <p:nvSpPr>
              <p:cNvPr id="62527" name="Text Box 77">
                <a:extLst>
                  <a:ext uri="{FF2B5EF4-FFF2-40B4-BE49-F238E27FC236}">
                    <a16:creationId xmlns:a16="http://schemas.microsoft.com/office/drawing/2014/main" id="{99091B1B-07F7-4A85-8AAE-BBA1A7C7C7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200">
                    <a:latin typeface="+mn-lt"/>
                  </a:rPr>
                  <a:t>S: 138.76.29.7, 80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200">
                    <a:latin typeface="+mn-lt"/>
                  </a:rPr>
                  <a:t>D: 128.119.40.186, 501</a:t>
                </a:r>
              </a:p>
            </p:txBody>
          </p:sp>
          <p:grpSp>
            <p:nvGrpSpPr>
              <p:cNvPr id="62528" name="Group 78">
                <a:extLst>
                  <a:ext uri="{FF2B5EF4-FFF2-40B4-BE49-F238E27FC236}">
                    <a16:creationId xmlns:a16="http://schemas.microsoft.com/office/drawing/2014/main" id="{402B9DBA-E311-4506-BBEE-C9D136B603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62533" name="Freeform 79">
                  <a:extLst>
                    <a:ext uri="{FF2B5EF4-FFF2-40B4-BE49-F238E27FC236}">
                      <a16:creationId xmlns:a16="http://schemas.microsoft.com/office/drawing/2014/main" id="{A0B515FD-1D78-4B96-BF7B-5C4D7B6E80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it-IT">
                    <a:latin typeface="+mn-lt"/>
                  </a:endParaRPr>
                </a:p>
              </p:txBody>
            </p:sp>
            <p:sp>
              <p:nvSpPr>
                <p:cNvPr id="62534" name="Line 80">
                  <a:extLst>
                    <a:ext uri="{FF2B5EF4-FFF2-40B4-BE49-F238E27FC236}">
                      <a16:creationId xmlns:a16="http://schemas.microsoft.com/office/drawing/2014/main" id="{7198BB07-6AF9-44DF-8954-563275F901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it-IT">
                    <a:latin typeface="+mn-lt"/>
                  </a:endParaRPr>
                </a:p>
              </p:txBody>
            </p:sp>
            <p:sp>
              <p:nvSpPr>
                <p:cNvPr id="62535" name="Line 81">
                  <a:extLst>
                    <a:ext uri="{FF2B5EF4-FFF2-40B4-BE49-F238E27FC236}">
                      <a16:creationId xmlns:a16="http://schemas.microsoft.com/office/drawing/2014/main" id="{5003DF56-1732-425B-8EB8-626D0A5ECC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it-IT">
                    <a:latin typeface="+mn-lt"/>
                  </a:endParaRPr>
                </a:p>
              </p:txBody>
            </p:sp>
          </p:grpSp>
          <p:grpSp>
            <p:nvGrpSpPr>
              <p:cNvPr id="62529" name="Group 82">
                <a:extLst>
                  <a:ext uri="{FF2B5EF4-FFF2-40B4-BE49-F238E27FC236}">
                    <a16:creationId xmlns:a16="http://schemas.microsoft.com/office/drawing/2014/main" id="{0ED51667-1854-486B-8D84-439501DA765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62530" name="Freeform 83">
                  <a:extLst>
                    <a:ext uri="{FF2B5EF4-FFF2-40B4-BE49-F238E27FC236}">
                      <a16:creationId xmlns:a16="http://schemas.microsoft.com/office/drawing/2014/main" id="{60291CA5-F806-464F-B976-0C75EB97B2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it-IT">
                    <a:latin typeface="+mn-lt"/>
                  </a:endParaRPr>
                </a:p>
              </p:txBody>
            </p:sp>
            <p:sp>
              <p:nvSpPr>
                <p:cNvPr id="62531" name="Line 84">
                  <a:extLst>
                    <a:ext uri="{FF2B5EF4-FFF2-40B4-BE49-F238E27FC236}">
                      <a16:creationId xmlns:a16="http://schemas.microsoft.com/office/drawing/2014/main" id="{0BC99885-9945-44E0-8B02-2F1E3B971D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it-IT">
                    <a:latin typeface="+mn-lt"/>
                  </a:endParaRPr>
                </a:p>
              </p:txBody>
            </p:sp>
            <p:sp>
              <p:nvSpPr>
                <p:cNvPr id="62532" name="Line 85">
                  <a:extLst>
                    <a:ext uri="{FF2B5EF4-FFF2-40B4-BE49-F238E27FC236}">
                      <a16:creationId xmlns:a16="http://schemas.microsoft.com/office/drawing/2014/main" id="{89596D76-F572-4040-8A92-C08FFD4ADD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it-IT">
                    <a:latin typeface="+mn-lt"/>
                  </a:endParaRPr>
                </a:p>
              </p:txBody>
            </p:sp>
          </p:grpSp>
        </p:grpSp>
        <p:sp>
          <p:nvSpPr>
            <p:cNvPr id="62522" name="Line 86">
              <a:extLst>
                <a:ext uri="{FF2B5EF4-FFF2-40B4-BE49-F238E27FC236}">
                  <a16:creationId xmlns:a16="http://schemas.microsoft.com/office/drawing/2014/main" id="{450390AC-EAD5-484A-8B3E-6C7477B607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6" y="3729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>
                <a:latin typeface="+mn-lt"/>
              </a:endParaRPr>
            </a:p>
          </p:txBody>
        </p:sp>
        <p:grpSp>
          <p:nvGrpSpPr>
            <p:cNvPr id="62523" name="Group 87">
              <a:extLst>
                <a:ext uri="{FF2B5EF4-FFF2-40B4-BE49-F238E27FC236}">
                  <a16:creationId xmlns:a16="http://schemas.microsoft.com/office/drawing/2014/main" id="{551EFCDB-FDC4-40BA-A8F3-282A6220B5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3" y="3616"/>
              <a:ext cx="218" cy="233"/>
              <a:chOff x="5140" y="403"/>
              <a:chExt cx="218" cy="233"/>
            </a:xfrm>
          </p:grpSpPr>
          <p:sp>
            <p:nvSpPr>
              <p:cNvPr id="62524" name="Oval 88">
                <a:extLst>
                  <a:ext uri="{FF2B5EF4-FFF2-40B4-BE49-F238E27FC236}">
                    <a16:creationId xmlns:a16="http://schemas.microsoft.com/office/drawing/2014/main" id="{F72B1C76-7D08-46A8-8FC5-19793FB727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+mn-lt"/>
                </a:endParaRPr>
              </a:p>
            </p:txBody>
          </p:sp>
          <p:sp>
            <p:nvSpPr>
              <p:cNvPr id="62525" name="Text Box 89">
                <a:extLst>
                  <a:ext uri="{FF2B5EF4-FFF2-40B4-BE49-F238E27FC236}">
                    <a16:creationId xmlns:a16="http://schemas.microsoft.com/office/drawing/2014/main" id="{B3F51930-A208-4809-8192-DC231EC513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19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800">
                    <a:solidFill>
                      <a:srgbClr val="FF0000"/>
                    </a:solidFill>
                    <a:latin typeface="+mn-lt"/>
                  </a:rPr>
                  <a:t>4</a:t>
                </a:r>
              </a:p>
            </p:txBody>
          </p:sp>
        </p:grpSp>
      </p:grpSp>
      <p:grpSp>
        <p:nvGrpSpPr>
          <p:cNvPr id="20" name="Group 90">
            <a:extLst>
              <a:ext uri="{FF2B5EF4-FFF2-40B4-BE49-F238E27FC236}">
                <a16:creationId xmlns:a16="http://schemas.microsoft.com/office/drawing/2014/main" id="{5DACBCCC-F25C-4CC4-8E01-8D150F477440}"/>
              </a:ext>
            </a:extLst>
          </p:cNvPr>
          <p:cNvGrpSpPr>
            <a:grpSpLocks/>
          </p:cNvGrpSpPr>
          <p:nvPr/>
        </p:nvGrpSpPr>
        <p:grpSpPr bwMode="auto">
          <a:xfrm>
            <a:off x="1524001" y="1666875"/>
            <a:ext cx="5154613" cy="2057400"/>
            <a:chOff x="0" y="1303"/>
            <a:chExt cx="3247" cy="1296"/>
          </a:xfrm>
        </p:grpSpPr>
        <p:sp>
          <p:nvSpPr>
            <p:cNvPr id="62517" name="Text Box 91">
              <a:extLst>
                <a:ext uri="{FF2B5EF4-FFF2-40B4-BE49-F238E27FC236}">
                  <a16:creationId xmlns:a16="http://schemas.microsoft.com/office/drawing/2014/main" id="{7138715A-B7FF-45FC-B7E7-80BEB99C19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303"/>
              <a:ext cx="1212" cy="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u="sng">
                  <a:solidFill>
                    <a:srgbClr val="FF0000"/>
                  </a:solidFill>
                  <a:latin typeface="+mn-lt"/>
                </a:rPr>
                <a:t>4:</a:t>
              </a:r>
              <a:r>
                <a:rPr lang="en-US" altLang="it-IT" sz="1600">
                  <a:solidFill>
                    <a:srgbClr val="FF0000"/>
                  </a:solidFill>
                  <a:latin typeface="+mn-lt"/>
                </a:rPr>
                <a:t> Il router NAT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>
                  <a:solidFill>
                    <a:srgbClr val="FF0000"/>
                  </a:solidFill>
                  <a:latin typeface="+mn-lt"/>
                </a:rPr>
                <a:t>cambia i datagrammi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>
                  <a:solidFill>
                    <a:srgbClr val="FF0000"/>
                  </a:solidFill>
                  <a:latin typeface="+mn-lt"/>
                </a:rPr>
                <a:t>uscenti da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>
                  <a:solidFill>
                    <a:srgbClr val="FF0000"/>
                  </a:solidFill>
                  <a:latin typeface="+mn-lt"/>
                </a:rPr>
                <a:t>10.0.0.1, 80 a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>
                  <a:solidFill>
                    <a:srgbClr val="FF0000"/>
                  </a:solidFill>
                  <a:latin typeface="+mn-lt"/>
                </a:rPr>
                <a:t>138.76.29.7, 80</a:t>
              </a:r>
            </a:p>
          </p:txBody>
        </p:sp>
        <p:sp>
          <p:nvSpPr>
            <p:cNvPr id="62518" name="Line 92">
              <a:extLst>
                <a:ext uri="{FF2B5EF4-FFF2-40B4-BE49-F238E27FC236}">
                  <a16:creationId xmlns:a16="http://schemas.microsoft.com/office/drawing/2014/main" id="{90620236-FEAA-4294-9F22-32EC5948AE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5" y="2243"/>
              <a:ext cx="147" cy="3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>
                <a:latin typeface="+mn-lt"/>
              </a:endParaRPr>
            </a:p>
          </p:txBody>
        </p:sp>
        <p:sp>
          <p:nvSpPr>
            <p:cNvPr id="62519" name="Line 93">
              <a:extLst>
                <a:ext uri="{FF2B5EF4-FFF2-40B4-BE49-F238E27FC236}">
                  <a16:creationId xmlns:a16="http://schemas.microsoft.com/office/drawing/2014/main" id="{40BAF1F7-7957-43D7-9A16-C75ABBB42A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75" y="1788"/>
              <a:ext cx="663" cy="45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>
                <a:latin typeface="+mn-lt"/>
              </a:endParaRPr>
            </a:p>
          </p:txBody>
        </p:sp>
        <p:sp>
          <p:nvSpPr>
            <p:cNvPr id="62520" name="Line 94">
              <a:extLst>
                <a:ext uri="{FF2B5EF4-FFF2-40B4-BE49-F238E27FC236}">
                  <a16:creationId xmlns:a16="http://schemas.microsoft.com/office/drawing/2014/main" id="{A7C81974-F789-4E0F-BF4F-CCEF24433A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75" y="1751"/>
              <a:ext cx="1972" cy="49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>
                <a:latin typeface="+mn-lt"/>
              </a:endParaRPr>
            </a:p>
          </p:txBody>
        </p:sp>
      </p:grpSp>
      <p:grpSp>
        <p:nvGrpSpPr>
          <p:cNvPr id="21" name="Group 95">
            <a:extLst>
              <a:ext uri="{FF2B5EF4-FFF2-40B4-BE49-F238E27FC236}">
                <a16:creationId xmlns:a16="http://schemas.microsoft.com/office/drawing/2014/main" id="{7ED2F523-04AC-4693-97F1-BD5903926A25}"/>
              </a:ext>
            </a:extLst>
          </p:cNvPr>
          <p:cNvGrpSpPr>
            <a:grpSpLocks/>
          </p:cNvGrpSpPr>
          <p:nvPr/>
        </p:nvGrpSpPr>
        <p:grpSpPr bwMode="auto">
          <a:xfrm>
            <a:off x="2884489" y="4681538"/>
            <a:ext cx="2471737" cy="703262"/>
            <a:chOff x="1163" y="3752"/>
            <a:chExt cx="1557" cy="443"/>
          </a:xfrm>
        </p:grpSpPr>
        <p:sp>
          <p:nvSpPr>
            <p:cNvPr id="62503" name="Rectangle 96">
              <a:extLst>
                <a:ext uri="{FF2B5EF4-FFF2-40B4-BE49-F238E27FC236}">
                  <a16:creationId xmlns:a16="http://schemas.microsoft.com/office/drawing/2014/main" id="{47215651-6BCE-4AD9-9D0C-840D82C50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" y="3796"/>
              <a:ext cx="1183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+mn-lt"/>
              </a:endParaRPr>
            </a:p>
          </p:txBody>
        </p:sp>
        <p:sp>
          <p:nvSpPr>
            <p:cNvPr id="62504" name="Text Box 97">
              <a:extLst>
                <a:ext uri="{FF2B5EF4-FFF2-40B4-BE49-F238E27FC236}">
                  <a16:creationId xmlns:a16="http://schemas.microsoft.com/office/drawing/2014/main" id="{EA54DDCB-7A3C-4B68-A991-0EB7D2495C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1" y="3788"/>
              <a:ext cx="1120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200">
                  <a:latin typeface="+mn-lt"/>
                </a:rPr>
                <a:t>S: 128.119.40.186, 501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200">
                  <a:latin typeface="+mn-lt"/>
                </a:rPr>
                <a:t>D: 138.76.29.7, 80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200">
                <a:latin typeface="+mn-lt"/>
              </a:endParaRPr>
            </a:p>
          </p:txBody>
        </p:sp>
        <p:grpSp>
          <p:nvGrpSpPr>
            <p:cNvPr id="62505" name="Group 98">
              <a:extLst>
                <a:ext uri="{FF2B5EF4-FFF2-40B4-BE49-F238E27FC236}">
                  <a16:creationId xmlns:a16="http://schemas.microsoft.com/office/drawing/2014/main" id="{891ACB29-A267-4A3E-9A18-A9B3074CB7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4" y="3752"/>
              <a:ext cx="52" cy="99"/>
              <a:chOff x="5508" y="1599"/>
              <a:chExt cx="48" cy="99"/>
            </a:xfrm>
          </p:grpSpPr>
          <p:sp>
            <p:nvSpPr>
              <p:cNvPr id="62514" name="Freeform 99">
                <a:extLst>
                  <a:ext uri="{FF2B5EF4-FFF2-40B4-BE49-F238E27FC236}">
                    <a16:creationId xmlns:a16="http://schemas.microsoft.com/office/drawing/2014/main" id="{59A0745C-8A86-48B3-88A9-12AF3769A4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it-IT">
                  <a:latin typeface="+mn-lt"/>
                </a:endParaRPr>
              </a:p>
            </p:txBody>
          </p:sp>
          <p:sp>
            <p:nvSpPr>
              <p:cNvPr id="62515" name="Line 100">
                <a:extLst>
                  <a:ext uri="{FF2B5EF4-FFF2-40B4-BE49-F238E27FC236}">
                    <a16:creationId xmlns:a16="http://schemas.microsoft.com/office/drawing/2014/main" id="{AD27B088-3469-43C2-B617-9E5DEA6867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t-IT">
                  <a:latin typeface="+mn-lt"/>
                </a:endParaRPr>
              </a:p>
            </p:txBody>
          </p:sp>
          <p:sp>
            <p:nvSpPr>
              <p:cNvPr id="62516" name="Line 101">
                <a:extLst>
                  <a:ext uri="{FF2B5EF4-FFF2-40B4-BE49-F238E27FC236}">
                    <a16:creationId xmlns:a16="http://schemas.microsoft.com/office/drawing/2014/main" id="{1F298AE9-9615-4AB4-837F-220D823B4C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t-IT">
                  <a:latin typeface="+mn-lt"/>
                </a:endParaRPr>
              </a:p>
            </p:txBody>
          </p:sp>
        </p:grpSp>
        <p:grpSp>
          <p:nvGrpSpPr>
            <p:cNvPr id="62506" name="Group 102">
              <a:extLst>
                <a:ext uri="{FF2B5EF4-FFF2-40B4-BE49-F238E27FC236}">
                  <a16:creationId xmlns:a16="http://schemas.microsoft.com/office/drawing/2014/main" id="{8AB5E0E8-64C5-4CE4-A6BB-840588AC47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3" y="3984"/>
              <a:ext cx="52" cy="99"/>
              <a:chOff x="5508" y="1599"/>
              <a:chExt cx="48" cy="99"/>
            </a:xfrm>
          </p:grpSpPr>
          <p:sp>
            <p:nvSpPr>
              <p:cNvPr id="62511" name="Freeform 103">
                <a:extLst>
                  <a:ext uri="{FF2B5EF4-FFF2-40B4-BE49-F238E27FC236}">
                    <a16:creationId xmlns:a16="http://schemas.microsoft.com/office/drawing/2014/main" id="{EFA8B837-4F97-4FEC-96F1-5AF02BA086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it-IT">
                  <a:latin typeface="+mn-lt"/>
                </a:endParaRPr>
              </a:p>
            </p:txBody>
          </p:sp>
          <p:sp>
            <p:nvSpPr>
              <p:cNvPr id="62512" name="Line 104">
                <a:extLst>
                  <a:ext uri="{FF2B5EF4-FFF2-40B4-BE49-F238E27FC236}">
                    <a16:creationId xmlns:a16="http://schemas.microsoft.com/office/drawing/2014/main" id="{97795EBC-A54A-4551-90D9-32FA56A676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t-IT">
                  <a:latin typeface="+mn-lt"/>
                </a:endParaRPr>
              </a:p>
            </p:txBody>
          </p:sp>
          <p:sp>
            <p:nvSpPr>
              <p:cNvPr id="62513" name="Line 105">
                <a:extLst>
                  <a:ext uri="{FF2B5EF4-FFF2-40B4-BE49-F238E27FC236}">
                    <a16:creationId xmlns:a16="http://schemas.microsoft.com/office/drawing/2014/main" id="{D7141A05-7831-4DCB-AB12-50E5E48AE1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t-IT">
                  <a:latin typeface="+mn-lt"/>
                </a:endParaRPr>
              </a:p>
            </p:txBody>
          </p:sp>
        </p:grpSp>
        <p:sp>
          <p:nvSpPr>
            <p:cNvPr id="62507" name="Line 106">
              <a:extLst>
                <a:ext uri="{FF2B5EF4-FFF2-40B4-BE49-F238E27FC236}">
                  <a16:creationId xmlns:a16="http://schemas.microsoft.com/office/drawing/2014/main" id="{A6DA26AD-C1F7-4E0A-A02E-B27274C918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44" y="3931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>
                <a:latin typeface="+mn-lt"/>
              </a:endParaRPr>
            </a:p>
          </p:txBody>
        </p:sp>
        <p:grpSp>
          <p:nvGrpSpPr>
            <p:cNvPr id="62508" name="Group 107">
              <a:extLst>
                <a:ext uri="{FF2B5EF4-FFF2-40B4-BE49-F238E27FC236}">
                  <a16:creationId xmlns:a16="http://schemas.microsoft.com/office/drawing/2014/main" id="{252A1A60-743B-4172-B838-413DA06F6D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9" y="3818"/>
              <a:ext cx="218" cy="233"/>
              <a:chOff x="5140" y="403"/>
              <a:chExt cx="218" cy="233"/>
            </a:xfrm>
          </p:grpSpPr>
          <p:sp>
            <p:nvSpPr>
              <p:cNvPr id="62509" name="Oval 108">
                <a:extLst>
                  <a:ext uri="{FF2B5EF4-FFF2-40B4-BE49-F238E27FC236}">
                    <a16:creationId xmlns:a16="http://schemas.microsoft.com/office/drawing/2014/main" id="{3AF29573-5746-41AD-AD56-ACF5E234E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+mn-lt"/>
                </a:endParaRPr>
              </a:p>
            </p:txBody>
          </p:sp>
          <p:sp>
            <p:nvSpPr>
              <p:cNvPr id="62510" name="Text Box 109">
                <a:extLst>
                  <a:ext uri="{FF2B5EF4-FFF2-40B4-BE49-F238E27FC236}">
                    <a16:creationId xmlns:a16="http://schemas.microsoft.com/office/drawing/2014/main" id="{79592F6E-CA7E-480A-90AA-5CF8ECED36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19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800">
                    <a:solidFill>
                      <a:srgbClr val="FF0000"/>
                    </a:solidFill>
                    <a:latin typeface="+mn-lt"/>
                  </a:rPr>
                  <a:t>1</a:t>
                </a:r>
              </a:p>
            </p:txBody>
          </p:sp>
        </p:grpSp>
      </p:grpSp>
      <p:sp>
        <p:nvSpPr>
          <p:cNvPr id="753774" name="Text Box 110">
            <a:extLst>
              <a:ext uri="{FF2B5EF4-FFF2-40B4-BE49-F238E27FC236}">
                <a16:creationId xmlns:a16="http://schemas.microsoft.com/office/drawing/2014/main" id="{E71C55B8-8638-4CF1-8AC4-A680AAB7A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1626" y="5141914"/>
            <a:ext cx="18205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 u="sng">
                <a:solidFill>
                  <a:srgbClr val="FF0000"/>
                </a:solidFill>
                <a:latin typeface="+mn-lt"/>
              </a:rPr>
              <a:t>1:</a:t>
            </a:r>
            <a:r>
              <a:rPr lang="en-US" altLang="it-IT" sz="1800">
                <a:solidFill>
                  <a:srgbClr val="FF0000"/>
                </a:solidFill>
                <a:latin typeface="+mn-lt"/>
              </a:rPr>
              <a:t> Arriva richiesta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>
                <a:solidFill>
                  <a:srgbClr val="FF0000"/>
                </a:solidFill>
                <a:latin typeface="+mn-lt"/>
              </a:rPr>
              <a:t>destinata a: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>
                <a:solidFill>
                  <a:srgbClr val="FF0000"/>
                </a:solidFill>
                <a:latin typeface="+mn-lt"/>
              </a:rPr>
              <a:t> 138.76.29.7, 80</a:t>
            </a:r>
          </a:p>
        </p:txBody>
      </p:sp>
      <p:sp>
        <p:nvSpPr>
          <p:cNvPr id="753775" name="Text Box 111">
            <a:extLst>
              <a:ext uri="{FF2B5EF4-FFF2-40B4-BE49-F238E27FC236}">
                <a16:creationId xmlns:a16="http://schemas.microsoft.com/office/drawing/2014/main" id="{19631829-95EF-4D95-BC1F-8D10F637C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5863" y="4976813"/>
            <a:ext cx="272016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 u="sng">
                <a:solidFill>
                  <a:srgbClr val="FF0000"/>
                </a:solidFill>
                <a:latin typeface="+mn-lt"/>
              </a:rPr>
              <a:t>2:</a:t>
            </a:r>
            <a:r>
              <a:rPr lang="en-US" altLang="it-IT" sz="1800">
                <a:solidFill>
                  <a:srgbClr val="FF0000"/>
                </a:solidFill>
                <a:latin typeface="+mn-lt"/>
              </a:rPr>
              <a:t> Il router NAT cambia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>
                <a:solidFill>
                  <a:srgbClr val="FF0000"/>
                </a:solidFill>
                <a:latin typeface="+mn-lt"/>
              </a:rPr>
              <a:t>l’INDIRIZZO di destinazione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>
                <a:solidFill>
                  <a:srgbClr val="FF0000"/>
                </a:solidFill>
                <a:latin typeface="+mn-lt"/>
              </a:rPr>
              <a:t>138.76.29.7 a 10.0.0.1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2501" name="Line 112">
            <a:extLst>
              <a:ext uri="{FF2B5EF4-FFF2-40B4-BE49-F238E27FC236}">
                <a16:creationId xmlns:a16="http://schemas.microsoft.com/office/drawing/2014/main" id="{9110B25C-E00B-4E7B-9541-C358E49E0CC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6351" y="4273550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>
              <a:latin typeface="+mn-lt"/>
            </a:endParaRPr>
          </a:p>
        </p:txBody>
      </p:sp>
      <p:sp>
        <p:nvSpPr>
          <p:cNvPr id="62502" name="Text Box 113">
            <a:extLst>
              <a:ext uri="{FF2B5EF4-FFF2-40B4-BE49-F238E27FC236}">
                <a16:creationId xmlns:a16="http://schemas.microsoft.com/office/drawing/2014/main" id="{ADA1B5B7-B9C6-45D6-B406-C0A26544C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1964" y="6105525"/>
            <a:ext cx="74794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>
                <a:latin typeface="+mn-lt"/>
              </a:rPr>
              <a:t>Questa tabella è fissata manualmente. Il server interno deve avere IP FISSATO.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3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774" grpId="0"/>
      <p:bldP spid="75377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9BD3D-E2E7-416D-9F5A-DD410C747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forwarding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10BB1-A5AA-46A1-BC92-A864C92DDC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3439C-9AF7-49A4-B2A2-B902A62327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05A6-71CD-471B-8803-4F5B2EEB9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Network</a:t>
            </a:r>
            <a:r>
              <a:rPr lang="en-US">
                <a:cs typeface="+mn-cs"/>
              </a:rPr>
              <a:t> Layer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734FE-8740-4015-A446-FD42DDF74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it-IT"/>
              <a:t>4-</a:t>
            </a:r>
            <a:fld id="{9C3CCB7E-16B4-4FB9-B157-788C7D6A7FCA}" type="slidenum">
              <a:rPr lang="en-US" altLang="it-IT" smtClean="0"/>
              <a:pPr/>
              <a:t>38</a:t>
            </a:fld>
            <a:endParaRPr lang="en-US" altLang="it-I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15BB69-E93A-4ED1-AE35-CE84D8F589AF}"/>
              </a:ext>
            </a:extLst>
          </p:cNvPr>
          <p:cNvSpPr txBox="1"/>
          <p:nvPr/>
        </p:nvSpPr>
        <p:spPr>
          <a:xfrm>
            <a:off x="1410509" y="5342574"/>
            <a:ext cx="9747115" cy="11695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sz="1400" dirty="0">
              <a:solidFill>
                <a:schemeClr val="bg1"/>
              </a:solidFill>
            </a:endParaRPr>
          </a:p>
          <a:p>
            <a:r>
              <a:rPr lang="it-IT" sz="14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Chain PREROUTING </a:t>
            </a:r>
            <a:br>
              <a:rPr lang="it-IT" sz="14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it-IT" sz="14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target     </a:t>
            </a:r>
            <a:r>
              <a:rPr lang="it-IT" sz="1400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prot</a:t>
            </a:r>
            <a:r>
              <a:rPr lang="it-IT" sz="14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400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opt</a:t>
            </a:r>
            <a:r>
              <a:rPr lang="it-IT" sz="14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source               </a:t>
            </a:r>
            <a:r>
              <a:rPr lang="it-IT" sz="1400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destination</a:t>
            </a:r>
            <a:endParaRPr lang="it-IT" sz="1400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it-IT" sz="14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DNAT       </a:t>
            </a:r>
            <a:r>
              <a:rPr lang="it-IT" sz="1400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tcp</a:t>
            </a:r>
            <a:r>
              <a:rPr lang="it-IT" sz="14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--  0.0.0.0/0            0.0.0.0/0            </a:t>
            </a:r>
            <a:r>
              <a:rPr lang="it-IT" sz="1400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tcp</a:t>
            </a:r>
            <a:r>
              <a:rPr lang="it-IT" sz="14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dpt:80 to:192.168.0.10</a:t>
            </a:r>
          </a:p>
          <a:p>
            <a:endParaRPr lang="it-IT" sz="1400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9AC3DE-252C-482E-839F-27701AEF3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556" y="3693416"/>
            <a:ext cx="8002117" cy="15908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F35A68-7E39-4BF3-B517-992A015DB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10" y="1153159"/>
            <a:ext cx="11621507" cy="29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8179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olo 6">
            <a:extLst>
              <a:ext uri="{FF2B5EF4-FFF2-40B4-BE49-F238E27FC236}">
                <a16:creationId xmlns:a16="http://schemas.microsoft.com/office/drawing/2014/main" id="{F9E60ADE-D8CD-4545-B2EC-99361023EF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NAT e connessioni P2P</a:t>
            </a:r>
          </a:p>
        </p:txBody>
      </p:sp>
      <p:sp>
        <p:nvSpPr>
          <p:cNvPr id="33795" name="Segnaposto contenuto 7">
            <a:extLst>
              <a:ext uri="{FF2B5EF4-FFF2-40B4-BE49-F238E27FC236}">
                <a16:creationId xmlns:a16="http://schemas.microsoft.com/office/drawing/2014/main" id="{371C07F3-03AA-4BAB-9184-75B056AB60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57400" y="1508125"/>
            <a:ext cx="7772400" cy="4648200"/>
          </a:xfrm>
        </p:spPr>
        <p:txBody>
          <a:bodyPr/>
          <a:lstStyle/>
          <a:p>
            <a:r>
              <a:rPr lang="it-IT" altLang="it-IT" sz="2400"/>
              <a:t>Considerate due peer, Alice e Bob</a:t>
            </a:r>
          </a:p>
          <a:p>
            <a:r>
              <a:rPr lang="it-IT" altLang="it-IT" sz="2400"/>
              <a:t>Alice e Bob fuori NAT (con IP pubblico):</a:t>
            </a:r>
          </a:p>
          <a:p>
            <a:pPr lvl="1"/>
            <a:r>
              <a:rPr lang="it-IT" altLang="it-IT" sz="2000"/>
              <a:t>Possono aprire liberamente connessioni reciproche</a:t>
            </a:r>
          </a:p>
          <a:p>
            <a:r>
              <a:rPr lang="it-IT" altLang="it-IT" sz="2400"/>
              <a:t>Alice e Bob dentro NAT (senza IP pubblico o Port Forwarding):</a:t>
            </a:r>
          </a:p>
          <a:p>
            <a:pPr lvl="1"/>
            <a:r>
              <a:rPr lang="it-IT" altLang="it-IT" sz="2000"/>
              <a:t>I due non possono aprire una mutua connessione TCP, né dialogare direttamente via UDP</a:t>
            </a:r>
          </a:p>
          <a:p>
            <a:r>
              <a:rPr lang="it-IT" altLang="it-IT" sz="2400"/>
              <a:t>Alice dentro NAT, Bob fuori NAT</a:t>
            </a:r>
          </a:p>
          <a:p>
            <a:pPr lvl="1"/>
            <a:r>
              <a:rPr lang="it-IT" altLang="it-IT" sz="2000"/>
              <a:t>Alice può aprire connessioni verso Bob, non viceversa (ma Bob può usare il “callback” via server)</a:t>
            </a:r>
          </a:p>
          <a:p>
            <a:r>
              <a:rPr lang="it-IT" altLang="it-IT" sz="2400"/>
              <a:t>Possibilità di NAT traversal </a:t>
            </a:r>
          </a:p>
          <a:p>
            <a:pPr lvl="1"/>
            <a:r>
              <a:rPr lang="it-IT" altLang="it-IT" sz="2000"/>
              <a:t>(e.g. STUN+ICE)</a:t>
            </a:r>
          </a:p>
          <a:p>
            <a:endParaRPr lang="it-IT" altLang="it-IT" sz="2400"/>
          </a:p>
        </p:txBody>
      </p:sp>
      <p:sp>
        <p:nvSpPr>
          <p:cNvPr id="64516" name="Segnaposto piè di pagina 4">
            <a:extLst>
              <a:ext uri="{FF2B5EF4-FFF2-40B4-BE49-F238E27FC236}">
                <a16:creationId xmlns:a16="http://schemas.microsoft.com/office/drawing/2014/main" id="{BA680679-DEEA-471A-BE3C-7E7500418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Comic Sans MS" panose="030F0702030302020204" pitchFamily="66" charset="0"/>
              </a:rPr>
              <a:t>Network Layer</a:t>
            </a:r>
            <a:endParaRPr lang="en-US" altLang="it-IT" sz="1400">
              <a:latin typeface="Times New Roman" panose="02020603050405020304" pitchFamily="18" charset="0"/>
            </a:endParaRPr>
          </a:p>
        </p:txBody>
      </p:sp>
      <p:sp>
        <p:nvSpPr>
          <p:cNvPr id="64517" name="Segnaposto numero diapositiva 5">
            <a:extLst>
              <a:ext uri="{FF2B5EF4-FFF2-40B4-BE49-F238E27FC236}">
                <a16:creationId xmlns:a16="http://schemas.microsoft.com/office/drawing/2014/main" id="{2BAA363A-AE90-48E8-9689-112AB4039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Comic Sans MS" panose="030F0702030302020204" pitchFamily="66" charset="0"/>
              </a:rPr>
              <a:t>4-</a:t>
            </a:r>
            <a:fld id="{54CCB6E9-38CF-4A49-93C5-6B9DC8AF7C56}" type="slidenum">
              <a:rPr lang="en-US" altLang="it-IT" sz="1400"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it-IT" sz="14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egnaposto piè di pagina 5">
            <a:extLst>
              <a:ext uri="{FF2B5EF4-FFF2-40B4-BE49-F238E27FC236}">
                <a16:creationId xmlns:a16="http://schemas.microsoft.com/office/drawing/2014/main" id="{33772BFD-DFF5-443A-A727-E362C974A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Comic Sans MS" panose="030F0702030302020204" pitchFamily="66" charset="0"/>
              </a:rPr>
              <a:t>Network Layer</a:t>
            </a:r>
            <a:endParaRPr lang="en-US" altLang="it-IT" sz="1400">
              <a:latin typeface="Times New Roman" panose="02020603050405020304" pitchFamily="18" charset="0"/>
            </a:endParaRPr>
          </a:p>
        </p:txBody>
      </p:sp>
      <p:sp>
        <p:nvSpPr>
          <p:cNvPr id="10243" name="Segnaposto numero diapositiva 6">
            <a:extLst>
              <a:ext uri="{FF2B5EF4-FFF2-40B4-BE49-F238E27FC236}">
                <a16:creationId xmlns:a16="http://schemas.microsoft.com/office/drawing/2014/main" id="{7D7CEA68-9C79-423E-9019-D83D53A95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Comic Sans MS" panose="030F0702030302020204" pitchFamily="66" charset="0"/>
              </a:rPr>
              <a:t>4-</a:t>
            </a:r>
            <a:fld id="{9135754D-15E4-4EAB-BED0-01A2139D503F}" type="slidenum">
              <a:rPr lang="en-US" altLang="it-IT" sz="1400"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it-IT" sz="1400">
              <a:latin typeface="Comic Sans MS" panose="030F0702030302020204" pitchFamily="66" charset="0"/>
            </a:endParaRP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37598607-9EDA-43A6-8C21-2FECF49CE8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Modello di servizio</a:t>
            </a:r>
          </a:p>
        </p:txBody>
      </p:sp>
      <p:sp>
        <p:nvSpPr>
          <p:cNvPr id="10245" name="Rectangle 13">
            <a:extLst>
              <a:ext uri="{FF2B5EF4-FFF2-40B4-BE49-F238E27FC236}">
                <a16:creationId xmlns:a16="http://schemas.microsoft.com/office/drawing/2014/main" id="{751F8199-4BE7-4871-A8C2-E3750010C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1" y="1430338"/>
            <a:ext cx="75549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it-IT" sz="2400">
                <a:solidFill>
                  <a:srgbClr val="FF0000"/>
                </a:solidFill>
                <a:latin typeface="Comic Sans MS" panose="030F0702030302020204" pitchFamily="66" charset="0"/>
              </a:rPr>
              <a:t>Q:</a:t>
            </a:r>
            <a:r>
              <a:rPr lang="en-US" altLang="it-IT" sz="2400">
                <a:latin typeface="Comic Sans MS" panose="030F0702030302020204" pitchFamily="66" charset="0"/>
              </a:rPr>
              <a:t> Che caratteristiche fornisce questo strato al livello superiore (Trasporto)?</a:t>
            </a:r>
          </a:p>
        </p:txBody>
      </p:sp>
      <p:grpSp>
        <p:nvGrpSpPr>
          <p:cNvPr id="10246" name="Group 35">
            <a:extLst>
              <a:ext uri="{FF2B5EF4-FFF2-40B4-BE49-F238E27FC236}">
                <a16:creationId xmlns:a16="http://schemas.microsoft.com/office/drawing/2014/main" id="{7FC228A5-AABE-46AA-B1CA-D5BA40A38801}"/>
              </a:ext>
            </a:extLst>
          </p:cNvPr>
          <p:cNvGrpSpPr>
            <a:grpSpLocks/>
          </p:cNvGrpSpPr>
          <p:nvPr/>
        </p:nvGrpSpPr>
        <p:grpSpPr bwMode="auto">
          <a:xfrm>
            <a:off x="2211388" y="3346451"/>
            <a:ext cx="7918450" cy="1706563"/>
            <a:chOff x="438" y="1432"/>
            <a:chExt cx="4988" cy="1075"/>
          </a:xfrm>
        </p:grpSpPr>
        <p:sp>
          <p:nvSpPr>
            <p:cNvPr id="10247" name="Text Box 21">
              <a:extLst>
                <a:ext uri="{FF2B5EF4-FFF2-40B4-BE49-F238E27FC236}">
                  <a16:creationId xmlns:a16="http://schemas.microsoft.com/office/drawing/2014/main" id="{156608A1-6A6C-48BA-AC10-C153D87921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" y="1521"/>
              <a:ext cx="860" cy="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800">
                  <a:latin typeface="Arial" panose="020B0604020202020204" pitchFamily="34" charset="0"/>
                </a:rPr>
                <a:t>Architettura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800">
                <a:latin typeface="Arial" panose="020B0604020202020204" pitchFamily="34" charset="0"/>
              </a:endParaRP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800">
                <a:latin typeface="Arial" panose="020B0604020202020204" pitchFamily="34" charset="0"/>
              </a:endParaRP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800">
                  <a:latin typeface="Arial" panose="020B0604020202020204" pitchFamily="34" charset="0"/>
                </a:rPr>
                <a:t>IP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10248" name="Text Box 22">
              <a:extLst>
                <a:ext uri="{FF2B5EF4-FFF2-40B4-BE49-F238E27FC236}">
                  <a16:creationId xmlns:a16="http://schemas.microsoft.com/office/drawing/2014/main" id="{8D8B612F-2C0B-44EB-B45B-35E65EE1F4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7" y="1521"/>
              <a:ext cx="763" cy="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800">
                  <a:latin typeface="Arial" panose="020B0604020202020204" pitchFamily="34" charset="0"/>
                </a:rPr>
                <a:t>Modello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800">
                  <a:latin typeface="Arial" panose="020B0604020202020204" pitchFamily="34" charset="0"/>
                </a:rPr>
                <a:t>di servizio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800">
                <a:latin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800">
                  <a:solidFill>
                    <a:srgbClr val="FF0000"/>
                  </a:solidFill>
                  <a:latin typeface="Arial" panose="020B0604020202020204" pitchFamily="34" charset="0"/>
                </a:rPr>
                <a:t>best effort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10249" name="Text Box 23">
              <a:extLst>
                <a:ext uri="{FF2B5EF4-FFF2-40B4-BE49-F238E27FC236}">
                  <a16:creationId xmlns:a16="http://schemas.microsoft.com/office/drawing/2014/main" id="{1C5BCF21-1DF3-418E-B5D4-410B2BBA91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6" y="1683"/>
              <a:ext cx="536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800">
                  <a:latin typeface="Arial" panose="020B0604020202020204" pitchFamily="34" charset="0"/>
                </a:rPr>
                <a:t>Banda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800">
                <a:latin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800">
                  <a:latin typeface="Arial" panose="020B0604020202020204" pitchFamily="34" charset="0"/>
                </a:rPr>
                <a:t>no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10250" name="Line 24">
              <a:extLst>
                <a:ext uri="{FF2B5EF4-FFF2-40B4-BE49-F238E27FC236}">
                  <a16:creationId xmlns:a16="http://schemas.microsoft.com/office/drawing/2014/main" id="{0CEC2054-8460-47A6-B0B4-3EE4AE632C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" y="1955"/>
              <a:ext cx="4871" cy="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0251" name="Line 25">
              <a:extLst>
                <a:ext uri="{FF2B5EF4-FFF2-40B4-BE49-F238E27FC236}">
                  <a16:creationId xmlns:a16="http://schemas.microsoft.com/office/drawing/2014/main" id="{B25E6CF7-B066-44AC-A6C6-EF0DDE8530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" y="2359"/>
              <a:ext cx="4872" cy="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0252" name="Text Box 29">
              <a:extLst>
                <a:ext uri="{FF2B5EF4-FFF2-40B4-BE49-F238E27FC236}">
                  <a16:creationId xmlns:a16="http://schemas.microsoft.com/office/drawing/2014/main" id="{92CA10FE-0B9C-45B3-84C0-A304147366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2" y="1667"/>
              <a:ext cx="628" cy="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2000">
                  <a:latin typeface="Arial" panose="020B0604020202020204" pitchFamily="34" charset="0"/>
                </a:rPr>
                <a:t>Perdita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2000">
                <a:latin typeface="Arial" panose="020B0604020202020204" pitchFamily="34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2000">
                  <a:latin typeface="Arial" panose="020B0604020202020204" pitchFamily="34" charset="0"/>
                </a:rPr>
                <a:t>no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2000">
                <a:latin typeface="Arial" panose="020B0604020202020204" pitchFamily="34" charset="0"/>
              </a:endParaRPr>
            </a:p>
          </p:txBody>
        </p:sp>
        <p:sp>
          <p:nvSpPr>
            <p:cNvPr id="10253" name="Text Box 30">
              <a:extLst>
                <a:ext uri="{FF2B5EF4-FFF2-40B4-BE49-F238E27FC236}">
                  <a16:creationId xmlns:a16="http://schemas.microsoft.com/office/drawing/2014/main" id="{5AFD1D06-1D7B-40BC-8F4D-8B13B69F42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5" y="1673"/>
              <a:ext cx="601" cy="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2000">
                  <a:latin typeface="Arial" panose="020B0604020202020204" pitchFamily="34" charset="0"/>
                </a:rPr>
                <a:t>Ordine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2000">
                <a:latin typeface="Arial" panose="020B0604020202020204" pitchFamily="34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2000">
                  <a:latin typeface="Arial" panose="020B0604020202020204" pitchFamily="34" charset="0"/>
                </a:rPr>
                <a:t>no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2000">
                <a:latin typeface="Arial" panose="020B0604020202020204" pitchFamily="34" charset="0"/>
              </a:endParaRPr>
            </a:p>
          </p:txBody>
        </p:sp>
        <p:sp>
          <p:nvSpPr>
            <p:cNvPr id="10254" name="Text Box 31">
              <a:extLst>
                <a:ext uri="{FF2B5EF4-FFF2-40B4-BE49-F238E27FC236}">
                  <a16:creationId xmlns:a16="http://schemas.microsoft.com/office/drawing/2014/main" id="{0A6BC620-C304-47B8-A695-5BA95B03FF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0" y="1673"/>
              <a:ext cx="596" cy="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2000">
                  <a:latin typeface="Arial" panose="020B0604020202020204" pitchFamily="34" charset="0"/>
                </a:rPr>
                <a:t>Timing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2000">
                <a:latin typeface="Arial" panose="020B0604020202020204" pitchFamily="34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2000">
                  <a:latin typeface="Arial" panose="020B0604020202020204" pitchFamily="34" charset="0"/>
                </a:rPr>
                <a:t>no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2000">
                <a:latin typeface="Arial" panose="020B0604020202020204" pitchFamily="34" charset="0"/>
              </a:endParaRPr>
            </a:p>
          </p:txBody>
        </p:sp>
        <p:sp>
          <p:nvSpPr>
            <p:cNvPr id="10255" name="Text Box 32">
              <a:extLst>
                <a:ext uri="{FF2B5EF4-FFF2-40B4-BE49-F238E27FC236}">
                  <a16:creationId xmlns:a16="http://schemas.microsoft.com/office/drawing/2014/main" id="{11DA0E9C-3854-4AF0-B86F-9B826271BA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8" y="1515"/>
              <a:ext cx="988" cy="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2000">
                  <a:latin typeface="Arial" panose="020B0604020202020204" pitchFamily="34" charset="0"/>
                </a:rPr>
                <a:t>Controllo</a:t>
              </a:r>
              <a:br>
                <a:rPr lang="en-US" altLang="it-IT" sz="2000">
                  <a:latin typeface="Arial" panose="020B0604020202020204" pitchFamily="34" charset="0"/>
                </a:rPr>
              </a:br>
              <a:r>
                <a:rPr lang="en-US" altLang="it-IT" sz="2000">
                  <a:latin typeface="Arial" panose="020B0604020202020204" pitchFamily="34" charset="0"/>
                </a:rPr>
                <a:t>congestione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2000">
                <a:latin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2000">
                  <a:latin typeface="Arial" panose="020B0604020202020204" pitchFamily="34" charset="0"/>
                </a:rPr>
                <a:t>no</a:t>
              </a:r>
            </a:p>
          </p:txBody>
        </p:sp>
        <p:sp>
          <p:nvSpPr>
            <p:cNvPr id="10256" name="Text Box 33">
              <a:extLst>
                <a:ext uri="{FF2B5EF4-FFF2-40B4-BE49-F238E27FC236}">
                  <a16:creationId xmlns:a16="http://schemas.microsoft.com/office/drawing/2014/main" id="{F9880348-54FD-4F95-94E1-43901C7B56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0" y="1432"/>
              <a:ext cx="9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2000">
                  <a:latin typeface="Arial" panose="020B0604020202020204" pitchFamily="34" charset="0"/>
                </a:rPr>
                <a:t>Garanzie ?</a:t>
              </a:r>
              <a:endParaRPr lang="en-US" altLang="it-IT" sz="2400">
                <a:latin typeface="Times New Roman" panose="02020603050405020304" pitchFamily="18" charset="0"/>
              </a:endParaRPr>
            </a:p>
          </p:txBody>
        </p:sp>
        <p:sp>
          <p:nvSpPr>
            <p:cNvPr id="10257" name="Line 34">
              <a:extLst>
                <a:ext uri="{FF2B5EF4-FFF2-40B4-BE49-F238E27FC236}">
                  <a16:creationId xmlns:a16="http://schemas.microsoft.com/office/drawing/2014/main" id="{64E45A9E-FCE8-40D1-9739-854314E25C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90" y="1666"/>
              <a:ext cx="215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egnaposto piè di pagina 4">
            <a:extLst>
              <a:ext uri="{FF2B5EF4-FFF2-40B4-BE49-F238E27FC236}">
                <a16:creationId xmlns:a16="http://schemas.microsoft.com/office/drawing/2014/main" id="{5CA5362B-2CF4-4C8E-B89E-516158020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Comic Sans MS" panose="030F0702030302020204" pitchFamily="66" charset="0"/>
              </a:rPr>
              <a:t>Network Layer</a:t>
            </a:r>
            <a:endParaRPr lang="en-US" altLang="it-IT" sz="1400">
              <a:latin typeface="Times New Roman" panose="02020603050405020304" pitchFamily="18" charset="0"/>
            </a:endParaRPr>
          </a:p>
        </p:txBody>
      </p:sp>
      <p:sp>
        <p:nvSpPr>
          <p:cNvPr id="66563" name="Segnaposto numero diapositiva 5">
            <a:extLst>
              <a:ext uri="{FF2B5EF4-FFF2-40B4-BE49-F238E27FC236}">
                <a16:creationId xmlns:a16="http://schemas.microsoft.com/office/drawing/2014/main" id="{395890C1-34F8-4534-B9A0-EE68B5E36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Comic Sans MS" panose="030F0702030302020204" pitchFamily="66" charset="0"/>
              </a:rPr>
              <a:t>4-</a:t>
            </a:r>
            <a:fld id="{EA26EDDC-A742-4A4F-902E-004ABA138C71}" type="slidenum">
              <a:rPr lang="en-US" altLang="it-IT" sz="1400"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it-IT" sz="1400">
              <a:latin typeface="Comic Sans MS" panose="030F0702030302020204" pitchFamily="66" charset="0"/>
            </a:endParaRPr>
          </a:p>
        </p:txBody>
      </p:sp>
      <p:sp>
        <p:nvSpPr>
          <p:cNvPr id="66564" name="Rectangle 2">
            <a:extLst>
              <a:ext uri="{FF2B5EF4-FFF2-40B4-BE49-F238E27FC236}">
                <a16:creationId xmlns:a16="http://schemas.microsoft.com/office/drawing/2014/main" id="{23338334-4C14-401A-8425-6E57B90B0D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z="3600"/>
              <a:t>Indirizzi Broadcast e altri indirizzi speciali</a:t>
            </a:r>
          </a:p>
        </p:txBody>
      </p:sp>
      <p:sp>
        <p:nvSpPr>
          <p:cNvPr id="66565" name="Rectangle 3">
            <a:extLst>
              <a:ext uri="{FF2B5EF4-FFF2-40B4-BE49-F238E27FC236}">
                <a16:creationId xmlns:a16="http://schemas.microsoft.com/office/drawing/2014/main" id="{DF9CC4DF-C89E-45E2-8E86-59BD5348AC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1200" y="1562100"/>
            <a:ext cx="10363200" cy="4648200"/>
          </a:xfrm>
        </p:spPr>
        <p:txBody>
          <a:bodyPr/>
          <a:lstStyle/>
          <a:p>
            <a:r>
              <a:rPr lang="it-IT" altLang="it-IT" sz="2400" dirty="0"/>
              <a:t>192.168.0.0/16 – 172.16.0.0/12 - 10.0.0.0/8</a:t>
            </a:r>
          </a:p>
          <a:p>
            <a:pPr lvl="1"/>
            <a:r>
              <a:rPr lang="it-IT" altLang="it-IT" sz="2000" dirty="0"/>
              <a:t>Sono indirizzi riservati a reti locali. Impossibile usarli pubblicamente.</a:t>
            </a:r>
          </a:p>
          <a:p>
            <a:r>
              <a:rPr lang="it-IT" altLang="it-IT" sz="2400" dirty="0"/>
              <a:t>Indirizzi </a:t>
            </a:r>
            <a:r>
              <a:rPr lang="it-IT" altLang="it-IT" sz="2400" dirty="0" err="1"/>
              <a:t>multicast</a:t>
            </a:r>
            <a:r>
              <a:rPr lang="it-IT" altLang="it-IT" sz="2400" dirty="0"/>
              <a:t>: da </a:t>
            </a:r>
            <a:r>
              <a:rPr lang="en-US" altLang="it-IT" sz="2400" dirty="0"/>
              <a:t>224.0.0.0/4</a:t>
            </a:r>
            <a:endParaRPr lang="it-IT" altLang="it-IT" sz="2400" dirty="0"/>
          </a:p>
          <a:p>
            <a:r>
              <a:rPr lang="it-IT" altLang="it-IT" sz="2400" dirty="0"/>
              <a:t>Tutti i bit riservati al numero </a:t>
            </a:r>
            <a:r>
              <a:rPr lang="it-IT" altLang="it-IT" sz="2400" dirty="0" err="1"/>
              <a:t>host</a:t>
            </a:r>
            <a:r>
              <a:rPr lang="it-IT" altLang="it-IT" sz="2400" dirty="0"/>
              <a:t> posti a 1</a:t>
            </a:r>
            <a:r>
              <a:rPr lang="it-IT" altLang="it-IT" sz="2000" dirty="0"/>
              <a:t>:</a:t>
            </a:r>
          </a:p>
          <a:p>
            <a:pPr lvl="1"/>
            <a:r>
              <a:rPr lang="it-IT" altLang="it-IT" sz="2000" dirty="0"/>
              <a:t>Broadcast nella sottorete di appartenenza!</a:t>
            </a:r>
          </a:p>
          <a:p>
            <a:pPr lvl="1"/>
            <a:r>
              <a:rPr lang="it-IT" altLang="it-IT" sz="2000" dirty="0"/>
              <a:t>es. 160.97.47.0/24 ha indirizzo broadcast 160.97.47.255</a:t>
            </a:r>
          </a:p>
          <a:p>
            <a:pPr lvl="1"/>
            <a:r>
              <a:rPr lang="it-IT" altLang="it-IT" sz="2000" dirty="0"/>
              <a:t>«</a:t>
            </a:r>
            <a:r>
              <a:rPr lang="it-IT" altLang="it-IT" sz="2000" dirty="0" err="1"/>
              <a:t>ping</a:t>
            </a:r>
            <a:r>
              <a:rPr lang="it-IT" altLang="it-IT" sz="2000" dirty="0"/>
              <a:t> 160.97.47.255» è da intendersi come destinato a tutti i membri della </a:t>
            </a:r>
            <a:r>
              <a:rPr lang="it-IT" altLang="it-IT" sz="2000" dirty="0" err="1"/>
              <a:t>subnet</a:t>
            </a:r>
            <a:r>
              <a:rPr lang="it-IT" altLang="it-IT" sz="2000" dirty="0"/>
              <a:t> 160.97.47.0/24</a:t>
            </a:r>
          </a:p>
          <a:p>
            <a:r>
              <a:rPr lang="it-IT" altLang="it-IT" sz="2400" dirty="0"/>
              <a:t>Numero </a:t>
            </a:r>
            <a:r>
              <a:rPr lang="it-IT" altLang="it-IT" sz="2400" dirty="0" err="1"/>
              <a:t>host</a:t>
            </a:r>
            <a:r>
              <a:rPr lang="it-IT" altLang="it-IT" sz="2400" dirty="0"/>
              <a:t> = 0 </a:t>
            </a:r>
            <a:r>
              <a:rPr lang="it-IT" altLang="it-IT" sz="2400" dirty="0">
                <a:sym typeface="Wingdings" panose="05000000000000000000" pitchFamily="2" charset="2"/>
              </a:rPr>
              <a:t> Riservato</a:t>
            </a:r>
          </a:p>
          <a:p>
            <a:r>
              <a:rPr lang="it-IT" altLang="it-IT" sz="2400" dirty="0">
                <a:sym typeface="Wingdings" panose="05000000000000000000" pitchFamily="2" charset="2"/>
              </a:rPr>
              <a:t>N. Host assegnabili in </a:t>
            </a:r>
            <a:r>
              <a:rPr lang="it-IT" altLang="it-IT" sz="2400" dirty="0" err="1">
                <a:sym typeface="Wingdings" panose="05000000000000000000" pitchFamily="2" charset="2"/>
              </a:rPr>
              <a:t>subnet</a:t>
            </a:r>
            <a:r>
              <a:rPr lang="it-IT" altLang="it-IT" sz="2400" dirty="0">
                <a:sym typeface="Wingdings" panose="05000000000000000000" pitchFamily="2" charset="2"/>
              </a:rPr>
              <a:t> di maschera N&lt;32 =&gt; 2</a:t>
            </a:r>
            <a:r>
              <a:rPr lang="it-IT" altLang="it-IT" sz="2400" baseline="30000" dirty="0">
                <a:sym typeface="Wingdings" panose="05000000000000000000" pitchFamily="2" charset="2"/>
              </a:rPr>
              <a:t>32-N</a:t>
            </a:r>
            <a:r>
              <a:rPr lang="it-IT" altLang="it-IT" sz="2400" dirty="0">
                <a:sym typeface="Wingdings" panose="05000000000000000000" pitchFamily="2" charset="2"/>
              </a:rPr>
              <a:t>-2 </a:t>
            </a:r>
            <a:br>
              <a:rPr lang="it-IT" altLang="it-IT" sz="2400" dirty="0">
                <a:sym typeface="Wingdings" panose="05000000000000000000" pitchFamily="2" charset="2"/>
              </a:rPr>
            </a:br>
            <a:r>
              <a:rPr lang="it-IT" altLang="it-IT" sz="2400" dirty="0">
                <a:sym typeface="Wingdings" panose="05000000000000000000" pitchFamily="2" charset="2"/>
              </a:rPr>
              <a:t>(tolti i due indirizzi riservati)</a:t>
            </a:r>
          </a:p>
          <a:p>
            <a:pPr lvl="1"/>
            <a:r>
              <a:rPr lang="it-IT" altLang="it-IT" sz="2000" dirty="0">
                <a:sym typeface="Wingdings" panose="05000000000000000000" pitchFamily="2" charset="2"/>
              </a:rPr>
              <a:t>Maschera 31: non utilizzabile (2</a:t>
            </a:r>
            <a:r>
              <a:rPr lang="it-IT" altLang="it-IT" baseline="30000" dirty="0">
                <a:sym typeface="Wingdings" panose="05000000000000000000" pitchFamily="2" charset="2"/>
              </a:rPr>
              <a:t>32-31</a:t>
            </a:r>
            <a:r>
              <a:rPr lang="it-IT" altLang="it-IT" sz="2000" dirty="0">
                <a:sym typeface="Wingdings" panose="05000000000000000000" pitchFamily="2" charset="2"/>
              </a:rPr>
              <a:t>-2</a:t>
            </a:r>
            <a:r>
              <a:rPr lang="it-IT" altLang="it-IT" dirty="0">
                <a:sym typeface="Wingdings" panose="05000000000000000000" pitchFamily="2" charset="2"/>
              </a:rPr>
              <a:t> </a:t>
            </a:r>
            <a:r>
              <a:rPr lang="it-IT" altLang="it-IT" sz="2000" dirty="0">
                <a:sym typeface="Wingdings" panose="05000000000000000000" pitchFamily="2" charset="2"/>
              </a:rPr>
              <a:t>= 0)</a:t>
            </a:r>
          </a:p>
          <a:p>
            <a:pPr lvl="1"/>
            <a:r>
              <a:rPr lang="it-IT" altLang="it-IT" sz="2000" dirty="0">
                <a:sym typeface="Wingdings" panose="05000000000000000000" pitchFamily="2" charset="2"/>
              </a:rPr>
              <a:t>Maschera 32: fa eccezione alla regola e indica un unico </a:t>
            </a:r>
            <a:r>
              <a:rPr lang="it-IT" altLang="it-IT" sz="2000" dirty="0" err="1">
                <a:sym typeface="Wingdings" panose="05000000000000000000" pitchFamily="2" charset="2"/>
              </a:rPr>
              <a:t>host</a:t>
            </a:r>
            <a:r>
              <a:rPr lang="it-IT" altLang="it-IT" sz="2000" dirty="0">
                <a:sym typeface="Wingdings" panose="05000000000000000000" pitchFamily="2" charset="2"/>
              </a:rPr>
              <a:t>.</a:t>
            </a:r>
          </a:p>
          <a:p>
            <a:pPr marL="457200" lvl="1" indent="0">
              <a:buNone/>
            </a:pPr>
            <a:endParaRPr lang="it-IT" altLang="it-IT" sz="2000" dirty="0"/>
          </a:p>
          <a:p>
            <a:pPr lvl="1"/>
            <a:endParaRPr lang="it-IT" altLang="it-IT" sz="2000" dirty="0"/>
          </a:p>
          <a:p>
            <a:pPr lvl="1"/>
            <a:endParaRPr lang="it-IT" altLang="it-IT" sz="2000" dirty="0"/>
          </a:p>
          <a:p>
            <a:pPr lvl="1"/>
            <a:endParaRPr lang="it-IT" altLang="it-IT" sz="20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egnaposto piè di pagina 4">
            <a:extLst>
              <a:ext uri="{FF2B5EF4-FFF2-40B4-BE49-F238E27FC236}">
                <a16:creationId xmlns:a16="http://schemas.microsoft.com/office/drawing/2014/main" id="{F41F59D5-27F4-40AE-A298-59A22CBCA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it-IT" sz="1400">
              <a:latin typeface="Times New Roman" panose="02020603050405020304" pitchFamily="18" charset="0"/>
            </a:endParaRPr>
          </a:p>
        </p:txBody>
      </p:sp>
      <p:sp>
        <p:nvSpPr>
          <p:cNvPr id="15363" name="Segnaposto numero diapositiva 5">
            <a:extLst>
              <a:ext uri="{FF2B5EF4-FFF2-40B4-BE49-F238E27FC236}">
                <a16:creationId xmlns:a16="http://schemas.microsoft.com/office/drawing/2014/main" id="{208DE97F-AAC9-416C-A03C-E3F024FBB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C7D375-979D-4C5B-BFAF-C6E590B98D5E}" type="slidenum">
              <a:rPr lang="it-IT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it-IT" sz="1400">
              <a:latin typeface="Arial" panose="020B0604020202020204" pitchFamily="34" charset="0"/>
            </a:endParaRPr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1B30D07E-E007-4A12-8C8A-C79E820A6B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ICMP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3630C76F-E8F1-4119-9AA2-99EAD0E6C1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295400"/>
            <a:ext cx="7772400" cy="4648200"/>
          </a:xfrm>
        </p:spPr>
        <p:txBody>
          <a:bodyPr/>
          <a:lstStyle/>
          <a:p>
            <a:r>
              <a:rPr lang="it-IT" altLang="it-IT" dirty="0"/>
              <a:t>E’ un protocollo senza numero di porta</a:t>
            </a:r>
          </a:p>
          <a:p>
            <a:r>
              <a:rPr lang="it-IT" altLang="it-IT" dirty="0"/>
              <a:t>I pacchetti ICMP in ingresso vengono intercettati e processati prima di essere smistati a un </a:t>
            </a:r>
            <a:r>
              <a:rPr lang="it-IT" altLang="it-IT" dirty="0" err="1"/>
              <a:t>socket</a:t>
            </a:r>
            <a:r>
              <a:rPr lang="it-IT" altLang="it-IT" dirty="0"/>
              <a:t> specifico</a:t>
            </a:r>
          </a:p>
          <a:p>
            <a:r>
              <a:rPr lang="it-IT" altLang="it-IT" dirty="0" err="1"/>
              <a:t>Ping</a:t>
            </a:r>
            <a:r>
              <a:rPr lang="it-IT" altLang="it-IT" dirty="0"/>
              <a:t> fa uso di ICMP, per misurare il round trip time, ma anche, in teoria, per controllare altri parametri di funzionamento della rete. </a:t>
            </a:r>
          </a:p>
          <a:p>
            <a:r>
              <a:rPr lang="it-IT" altLang="it-IT" dirty="0"/>
              <a:t>I pacchetti ICMP contengono un codice messaggio, una </a:t>
            </a:r>
            <a:r>
              <a:rPr lang="it-IT" altLang="it-IT" dirty="0" err="1"/>
              <a:t>checksum</a:t>
            </a:r>
            <a:r>
              <a:rPr lang="it-IT" altLang="it-IT" dirty="0"/>
              <a:t> ed eventuali dati.</a:t>
            </a:r>
          </a:p>
          <a:p>
            <a:r>
              <a:rPr lang="it-IT" altLang="it-IT" dirty="0"/>
              <a:t>Esempi: </a:t>
            </a:r>
            <a:r>
              <a:rPr lang="it-IT" altLang="it-IT" dirty="0" err="1"/>
              <a:t>echo-request</a:t>
            </a:r>
            <a:r>
              <a:rPr lang="it-IT" altLang="it-IT" dirty="0"/>
              <a:t>, </a:t>
            </a:r>
            <a:r>
              <a:rPr lang="it-IT" altLang="it-IT" dirty="0" err="1"/>
              <a:t>echo-reply</a:t>
            </a:r>
            <a:r>
              <a:rPr lang="it-IT" altLang="it-IT" dirty="0"/>
              <a:t>, </a:t>
            </a:r>
            <a:r>
              <a:rPr lang="it-IT" altLang="it-IT" dirty="0" err="1"/>
              <a:t>destination</a:t>
            </a:r>
            <a:r>
              <a:rPr lang="it-IT" altLang="it-IT" dirty="0"/>
              <a:t> </a:t>
            </a:r>
            <a:r>
              <a:rPr lang="it-IT" altLang="it-IT" dirty="0" err="1"/>
              <a:t>unreachable</a:t>
            </a:r>
            <a:r>
              <a:rPr lang="it-IT" altLang="it-IT" dirty="0"/>
              <a:t>, </a:t>
            </a:r>
            <a:r>
              <a:rPr lang="it-IT" altLang="it-IT" dirty="0" err="1"/>
              <a:t>ttl-exceeded</a:t>
            </a:r>
            <a:r>
              <a:rPr lang="it-IT" altLang="it-IT" dirty="0"/>
              <a:t>…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4C1FE-3F22-4099-9A79-0447BC52D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Alcuni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 di </a:t>
            </a:r>
            <a:r>
              <a:rPr lang="en-US" dirty="0" err="1"/>
              <a:t>sicurezza</a:t>
            </a:r>
            <a:endParaRPr lang="it-I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A4724-3599-4FEB-B710-B32F2C7C76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F2CF91-208F-43FE-9A60-927068F02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Network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56A1D3-2067-4A20-B6D2-C66BB4FC4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it-IT"/>
              <a:t>4-</a:t>
            </a:r>
            <a:fld id="{74EAFCCC-BFA5-4F3D-95E9-55C1AB5909B7}" type="slidenum">
              <a:rPr lang="en-US" altLang="it-IT" smtClean="0"/>
              <a:pPr/>
              <a:t>42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7027110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egnaposto piè di pagina 5">
            <a:extLst>
              <a:ext uri="{FF2B5EF4-FFF2-40B4-BE49-F238E27FC236}">
                <a16:creationId xmlns:a16="http://schemas.microsoft.com/office/drawing/2014/main" id="{68430F65-4F00-4738-8E25-32AF9F12F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+mn-lt"/>
              </a:rPr>
              <a:t>Network Layer</a:t>
            </a:r>
          </a:p>
        </p:txBody>
      </p:sp>
      <p:sp>
        <p:nvSpPr>
          <p:cNvPr id="68611" name="Segnaposto numero diapositiva 6">
            <a:extLst>
              <a:ext uri="{FF2B5EF4-FFF2-40B4-BE49-F238E27FC236}">
                <a16:creationId xmlns:a16="http://schemas.microsoft.com/office/drawing/2014/main" id="{006339B4-B98C-4F6E-82EA-1CC177CB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+mn-lt"/>
              </a:rPr>
              <a:t>4-</a:t>
            </a:r>
            <a:fld id="{135F91BD-5B57-4CDB-8978-0710AC33C173}" type="slidenum">
              <a:rPr lang="en-US" altLang="it-IT" sz="1400"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it-IT" sz="1400">
              <a:latin typeface="+mn-lt"/>
            </a:endParaRPr>
          </a:p>
        </p:txBody>
      </p:sp>
      <p:sp>
        <p:nvSpPr>
          <p:cNvPr id="68612" name="Rectangle 2">
            <a:extLst>
              <a:ext uri="{FF2B5EF4-FFF2-40B4-BE49-F238E27FC236}">
                <a16:creationId xmlns:a16="http://schemas.microsoft.com/office/drawing/2014/main" id="{0BFA5A9A-6342-4FDD-82A8-E0745EF7BC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/>
              <a:t>Alcune minacce</a:t>
            </a:r>
          </a:p>
        </p:txBody>
      </p:sp>
      <p:sp>
        <p:nvSpPr>
          <p:cNvPr id="68613" name="Rectangle 3">
            <a:extLst>
              <a:ext uri="{FF2B5EF4-FFF2-40B4-BE49-F238E27FC236}">
                <a16:creationId xmlns:a16="http://schemas.microsoft.com/office/drawing/2014/main" id="{C30B9D68-140E-4445-950D-07645FF3E65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057401" y="1346201"/>
            <a:ext cx="7223125" cy="25114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it-IT" altLang="it-IT" sz="2400"/>
              <a:t>Attacchi broadcast smurf-like:</a:t>
            </a:r>
          </a:p>
          <a:p>
            <a:pPr lvl="1">
              <a:lnSpc>
                <a:spcPct val="90000"/>
              </a:lnSpc>
            </a:pPr>
            <a:r>
              <a:rPr lang="it-IT" altLang="it-IT" sz="2000"/>
              <a:t>Fingere di avere l’IP della vittima (IP spoof)</a:t>
            </a:r>
          </a:p>
          <a:p>
            <a:pPr lvl="1">
              <a:lnSpc>
                <a:spcPct val="90000"/>
              </a:lnSpc>
            </a:pPr>
            <a:r>
              <a:rPr lang="it-IT" altLang="it-IT" sz="2000"/>
              <a:t>Mandare dei ping broadcast a suo nome</a:t>
            </a:r>
          </a:p>
          <a:p>
            <a:pPr lvl="1">
              <a:lnSpc>
                <a:spcPct val="90000"/>
              </a:lnSpc>
            </a:pPr>
            <a:r>
              <a:rPr lang="it-IT" altLang="it-IT" sz="2000"/>
              <a:t>Le risposte raggiungono la vittima e non l’aggressore</a:t>
            </a:r>
          </a:p>
          <a:p>
            <a:pPr lvl="1">
              <a:lnSpc>
                <a:spcPct val="90000"/>
              </a:lnSpc>
            </a:pPr>
            <a:r>
              <a:rPr lang="it-IT" altLang="it-IT" sz="2000"/>
              <a:t>Necessità delle condizioni adatte (di solito l’aggressore sta fisicamente nella stessa sottorete della vittima)</a:t>
            </a:r>
          </a:p>
          <a:p>
            <a:pPr lvl="1">
              <a:lnSpc>
                <a:spcPct val="90000"/>
              </a:lnSpc>
            </a:pPr>
            <a:endParaRPr lang="it-IT" altLang="it-IT" sz="2000"/>
          </a:p>
          <a:p>
            <a:pPr lvl="1">
              <a:lnSpc>
                <a:spcPct val="90000"/>
              </a:lnSpc>
            </a:pPr>
            <a:endParaRPr lang="it-IT" altLang="it-IT" sz="2000"/>
          </a:p>
          <a:p>
            <a:pPr lvl="1">
              <a:lnSpc>
                <a:spcPct val="90000"/>
              </a:lnSpc>
              <a:buFont typeface="ZapfDingbats" pitchFamily="82" charset="2"/>
              <a:buNone/>
            </a:pPr>
            <a:endParaRPr lang="it-IT" altLang="it-IT" sz="2000"/>
          </a:p>
        </p:txBody>
      </p:sp>
      <p:graphicFrame>
        <p:nvGraphicFramePr>
          <p:cNvPr id="68614" name="Object 5">
            <a:extLst>
              <a:ext uri="{FF2B5EF4-FFF2-40B4-BE49-F238E27FC236}">
                <a16:creationId xmlns:a16="http://schemas.microsoft.com/office/drawing/2014/main" id="{E80F8425-D11E-457D-B1BA-EFEFF28EF2AF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66990968"/>
              </p:ext>
            </p:extLst>
          </p:nvPr>
        </p:nvGraphicFramePr>
        <p:xfrm>
          <a:off x="2376489" y="4806951"/>
          <a:ext cx="101123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307263" imgH="1084139" progId="MS_ClipArt_Gallery.2">
                  <p:embed/>
                </p:oleObj>
              </mc:Choice>
              <mc:Fallback>
                <p:oleObj name="Clip" r:id="rId3" imgW="1307263" imgH="1084139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489" y="4806951"/>
                        <a:ext cx="1011237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5" name="Object 21">
            <a:extLst>
              <a:ext uri="{FF2B5EF4-FFF2-40B4-BE49-F238E27FC236}">
                <a16:creationId xmlns:a16="http://schemas.microsoft.com/office/drawing/2014/main" id="{6671448B-2390-4A51-9003-42B30429FC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822820"/>
              </p:ext>
            </p:extLst>
          </p:nvPr>
        </p:nvGraphicFramePr>
        <p:xfrm>
          <a:off x="4152900" y="5297489"/>
          <a:ext cx="101123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307263" imgH="1084139" progId="MS_ClipArt_Gallery.2">
                  <p:embed/>
                </p:oleObj>
              </mc:Choice>
              <mc:Fallback>
                <p:oleObj name="Clip" r:id="rId5" imgW="1307263" imgH="1084139" progId="MS_ClipArt_Gallery.2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2900" y="5297489"/>
                        <a:ext cx="1011238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6" name="Object 22">
            <a:extLst>
              <a:ext uri="{FF2B5EF4-FFF2-40B4-BE49-F238E27FC236}">
                <a16:creationId xmlns:a16="http://schemas.microsoft.com/office/drawing/2014/main" id="{4C458FF2-02A3-4D90-A095-FE7CE821B0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0873285"/>
              </p:ext>
            </p:extLst>
          </p:nvPr>
        </p:nvGraphicFramePr>
        <p:xfrm>
          <a:off x="6967539" y="5002214"/>
          <a:ext cx="101123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1307263" imgH="1084139" progId="MS_ClipArt_Gallery.2">
                  <p:embed/>
                </p:oleObj>
              </mc:Choice>
              <mc:Fallback>
                <p:oleObj name="Clip" r:id="rId6" imgW="1307263" imgH="1084139" progId="MS_ClipArt_Gallery.2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7539" y="5002214"/>
                        <a:ext cx="1011237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7" name="Object 23">
            <a:extLst>
              <a:ext uri="{FF2B5EF4-FFF2-40B4-BE49-F238E27FC236}">
                <a16:creationId xmlns:a16="http://schemas.microsoft.com/office/drawing/2014/main" id="{427A9A0D-DEE9-4999-B8E7-36353925A4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740578"/>
              </p:ext>
            </p:extLst>
          </p:nvPr>
        </p:nvGraphicFramePr>
        <p:xfrm>
          <a:off x="8034339" y="4310064"/>
          <a:ext cx="101123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7" imgW="1307263" imgH="1084139" progId="MS_ClipArt_Gallery.2">
                  <p:embed/>
                </p:oleObj>
              </mc:Choice>
              <mc:Fallback>
                <p:oleObj name="Clip" r:id="rId7" imgW="1307263" imgH="1084139" progId="MS_ClipArt_Gallery.2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4339" y="4310064"/>
                        <a:ext cx="1011237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8" name="Object 24">
            <a:extLst>
              <a:ext uri="{FF2B5EF4-FFF2-40B4-BE49-F238E27FC236}">
                <a16:creationId xmlns:a16="http://schemas.microsoft.com/office/drawing/2014/main" id="{FC280D0D-2873-4A79-96FC-E6E0CC8EFA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2240271"/>
              </p:ext>
            </p:extLst>
          </p:nvPr>
        </p:nvGraphicFramePr>
        <p:xfrm>
          <a:off x="8943975" y="3508376"/>
          <a:ext cx="101123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8" imgW="1307263" imgH="1084139" progId="MS_ClipArt_Gallery.2">
                  <p:embed/>
                </p:oleObj>
              </mc:Choice>
              <mc:Fallback>
                <p:oleObj name="Clip" r:id="rId8" imgW="1307263" imgH="1084139" progId="MS_ClipArt_Gallery.2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43975" y="3508376"/>
                        <a:ext cx="1011238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8619" name="AutoShape 25">
            <a:extLst>
              <a:ext uri="{FF2B5EF4-FFF2-40B4-BE49-F238E27FC236}">
                <a16:creationId xmlns:a16="http://schemas.microsoft.com/office/drawing/2014/main" id="{D4E99EC0-45BC-404C-A83A-24158EC7CC82}"/>
              </a:ext>
            </a:extLst>
          </p:cNvPr>
          <p:cNvCxnSpPr>
            <a:cxnSpLocks noChangeShapeType="1"/>
            <a:stCxn id="68625" idx="2"/>
          </p:cNvCxnSpPr>
          <p:nvPr/>
        </p:nvCxnSpPr>
        <p:spPr bwMode="auto">
          <a:xfrm flipH="1">
            <a:off x="4659314" y="4446588"/>
            <a:ext cx="854075" cy="850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20" name="AutoShape 26">
            <a:extLst>
              <a:ext uri="{FF2B5EF4-FFF2-40B4-BE49-F238E27FC236}">
                <a16:creationId xmlns:a16="http://schemas.microsoft.com/office/drawing/2014/main" id="{48D6046A-6FDE-4505-806B-15399FD9C147}"/>
              </a:ext>
            </a:extLst>
          </p:cNvPr>
          <p:cNvCxnSpPr>
            <a:cxnSpLocks noChangeShapeType="1"/>
            <a:stCxn id="68625" idx="2"/>
          </p:cNvCxnSpPr>
          <p:nvPr/>
        </p:nvCxnSpPr>
        <p:spPr bwMode="auto">
          <a:xfrm flipH="1">
            <a:off x="3387726" y="4446588"/>
            <a:ext cx="2125663" cy="781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21" name="AutoShape 27">
            <a:extLst>
              <a:ext uri="{FF2B5EF4-FFF2-40B4-BE49-F238E27FC236}">
                <a16:creationId xmlns:a16="http://schemas.microsoft.com/office/drawing/2014/main" id="{91AFE015-75AB-4E56-B9D7-24CA898E5EE6}"/>
              </a:ext>
            </a:extLst>
          </p:cNvPr>
          <p:cNvCxnSpPr>
            <a:cxnSpLocks noChangeShapeType="1"/>
            <a:stCxn id="68625" idx="3"/>
          </p:cNvCxnSpPr>
          <p:nvPr/>
        </p:nvCxnSpPr>
        <p:spPr bwMode="auto">
          <a:xfrm>
            <a:off x="6489700" y="4137025"/>
            <a:ext cx="98425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22" name="AutoShape 28">
            <a:extLst>
              <a:ext uri="{FF2B5EF4-FFF2-40B4-BE49-F238E27FC236}">
                <a16:creationId xmlns:a16="http://schemas.microsoft.com/office/drawing/2014/main" id="{1698CD07-811D-4B22-B5AD-FE8D8742B5C8}"/>
              </a:ext>
            </a:extLst>
          </p:cNvPr>
          <p:cNvCxnSpPr>
            <a:cxnSpLocks noChangeShapeType="1"/>
            <a:stCxn id="68625" idx="3"/>
          </p:cNvCxnSpPr>
          <p:nvPr/>
        </p:nvCxnSpPr>
        <p:spPr bwMode="auto">
          <a:xfrm>
            <a:off x="6489700" y="4137026"/>
            <a:ext cx="1544638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23" name="AutoShape 29">
            <a:extLst>
              <a:ext uri="{FF2B5EF4-FFF2-40B4-BE49-F238E27FC236}">
                <a16:creationId xmlns:a16="http://schemas.microsoft.com/office/drawing/2014/main" id="{3FAF82D6-A741-46E6-B9B8-19F9CC355B4F}"/>
              </a:ext>
            </a:extLst>
          </p:cNvPr>
          <p:cNvCxnSpPr>
            <a:cxnSpLocks noChangeShapeType="1"/>
            <a:stCxn id="68625" idx="3"/>
          </p:cNvCxnSpPr>
          <p:nvPr/>
        </p:nvCxnSpPr>
        <p:spPr bwMode="auto">
          <a:xfrm flipV="1">
            <a:off x="6489701" y="3929063"/>
            <a:ext cx="2454275" cy="207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624" name="Text Box 30">
            <a:extLst>
              <a:ext uri="{FF2B5EF4-FFF2-40B4-BE49-F238E27FC236}">
                <a16:creationId xmlns:a16="http://schemas.microsoft.com/office/drawing/2014/main" id="{AFCBA9B9-36C8-46C0-9565-1B995A60A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095751"/>
            <a:ext cx="20797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>
                <a:latin typeface="+mn-lt"/>
              </a:rPr>
              <a:t>Aggressore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>
                <a:latin typeface="+mn-lt"/>
              </a:rPr>
              <a:t>IP falso: 192.168.0.1</a:t>
            </a:r>
          </a:p>
        </p:txBody>
      </p:sp>
      <p:sp>
        <p:nvSpPr>
          <p:cNvPr id="68625" name="AutoShape 31">
            <a:extLst>
              <a:ext uri="{FF2B5EF4-FFF2-40B4-BE49-F238E27FC236}">
                <a16:creationId xmlns:a16="http://schemas.microsoft.com/office/drawing/2014/main" id="{0A3C0B7E-FAA4-4F22-A7F4-ECCFFFDFD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1564" y="3641726"/>
            <a:ext cx="1608137" cy="804863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>
                <a:latin typeface="+mn-lt"/>
              </a:rPr>
              <a:t>Rete</a:t>
            </a:r>
          </a:p>
        </p:txBody>
      </p:sp>
      <p:sp>
        <p:nvSpPr>
          <p:cNvPr id="68626" name="Text Box 32">
            <a:extLst>
              <a:ext uri="{FF2B5EF4-FFF2-40B4-BE49-F238E27FC236}">
                <a16:creationId xmlns:a16="http://schemas.microsoft.com/office/drawing/2014/main" id="{412E6B83-F085-455D-9949-6A1BFF4A2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4139" y="5902326"/>
            <a:ext cx="158569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>
                <a:latin typeface="+mn-lt"/>
              </a:rPr>
              <a:t>Vittima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>
                <a:latin typeface="+mn-lt"/>
              </a:rPr>
              <a:t>IP: 192.168.0.1</a:t>
            </a:r>
          </a:p>
        </p:txBody>
      </p:sp>
      <p:sp>
        <p:nvSpPr>
          <p:cNvPr id="68627" name="Text Box 33">
            <a:extLst>
              <a:ext uri="{FF2B5EF4-FFF2-40B4-BE49-F238E27FC236}">
                <a16:creationId xmlns:a16="http://schemas.microsoft.com/office/drawing/2014/main" id="{2DC9F8C2-02EA-4815-8EB0-612A64084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9463" y="5305426"/>
            <a:ext cx="168411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>
                <a:latin typeface="+mn-lt"/>
              </a:rPr>
              <a:t>Ignari host della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>
                <a:latin typeface="+mn-lt"/>
              </a:rPr>
              <a:t>sottorete</a:t>
            </a:r>
          </a:p>
        </p:txBody>
      </p:sp>
      <p:grpSp>
        <p:nvGrpSpPr>
          <p:cNvPr id="2" name="Group 37">
            <a:extLst>
              <a:ext uri="{FF2B5EF4-FFF2-40B4-BE49-F238E27FC236}">
                <a16:creationId xmlns:a16="http://schemas.microsoft.com/office/drawing/2014/main" id="{7D432F79-83A2-432D-A46A-3BE2261906FC}"/>
              </a:ext>
            </a:extLst>
          </p:cNvPr>
          <p:cNvGrpSpPr>
            <a:grpSpLocks/>
          </p:cNvGrpSpPr>
          <p:nvPr/>
        </p:nvGrpSpPr>
        <p:grpSpPr bwMode="auto">
          <a:xfrm>
            <a:off x="3387725" y="3929064"/>
            <a:ext cx="5556250" cy="1493837"/>
            <a:chOff x="1174" y="2475"/>
            <a:chExt cx="3500" cy="941"/>
          </a:xfrm>
        </p:grpSpPr>
        <p:cxnSp>
          <p:nvCxnSpPr>
            <p:cNvPr id="68633" name="AutoShape 34">
              <a:extLst>
                <a:ext uri="{FF2B5EF4-FFF2-40B4-BE49-F238E27FC236}">
                  <a16:creationId xmlns:a16="http://schemas.microsoft.com/office/drawing/2014/main" id="{7763DE98-8B6B-447A-8148-14C12A9FCF3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174" y="2475"/>
              <a:ext cx="3500" cy="818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634" name="AutoShape 35">
              <a:extLst>
                <a:ext uri="{FF2B5EF4-FFF2-40B4-BE49-F238E27FC236}">
                  <a16:creationId xmlns:a16="http://schemas.microsoft.com/office/drawing/2014/main" id="{8BBDF2EC-D456-470B-9AEB-3B592C16B16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174" y="2980"/>
              <a:ext cx="2927" cy="31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635" name="AutoShape 36">
              <a:extLst>
                <a:ext uri="{FF2B5EF4-FFF2-40B4-BE49-F238E27FC236}">
                  <a16:creationId xmlns:a16="http://schemas.microsoft.com/office/drawing/2014/main" id="{E389DBB5-AFFB-4C00-A6EC-2CD68554D41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174" y="3293"/>
              <a:ext cx="2255" cy="12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39">
            <a:extLst>
              <a:ext uri="{FF2B5EF4-FFF2-40B4-BE49-F238E27FC236}">
                <a16:creationId xmlns:a16="http://schemas.microsoft.com/office/drawing/2014/main" id="{0716FCA4-0A1E-42F4-8D4B-B66738783A9E}"/>
              </a:ext>
            </a:extLst>
          </p:cNvPr>
          <p:cNvGrpSpPr>
            <a:grpSpLocks/>
          </p:cNvGrpSpPr>
          <p:nvPr/>
        </p:nvGrpSpPr>
        <p:grpSpPr bwMode="auto">
          <a:xfrm>
            <a:off x="5180014" y="3916364"/>
            <a:ext cx="3844925" cy="1666875"/>
            <a:chOff x="1174" y="2475"/>
            <a:chExt cx="3500" cy="941"/>
          </a:xfrm>
        </p:grpSpPr>
        <p:cxnSp>
          <p:nvCxnSpPr>
            <p:cNvPr id="68630" name="AutoShape 40">
              <a:extLst>
                <a:ext uri="{FF2B5EF4-FFF2-40B4-BE49-F238E27FC236}">
                  <a16:creationId xmlns:a16="http://schemas.microsoft.com/office/drawing/2014/main" id="{9B813BC9-065A-4DFE-BCF4-FA38BFCEE27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174" y="2475"/>
              <a:ext cx="3500" cy="818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631" name="AutoShape 41">
              <a:extLst>
                <a:ext uri="{FF2B5EF4-FFF2-40B4-BE49-F238E27FC236}">
                  <a16:creationId xmlns:a16="http://schemas.microsoft.com/office/drawing/2014/main" id="{8D37E0C5-6C1A-49E8-91B8-D8E8F1768B9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174" y="2980"/>
              <a:ext cx="2927" cy="313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632" name="AutoShape 42">
              <a:extLst>
                <a:ext uri="{FF2B5EF4-FFF2-40B4-BE49-F238E27FC236}">
                  <a16:creationId xmlns:a16="http://schemas.microsoft.com/office/drawing/2014/main" id="{7721075E-97F1-4111-A228-179A2E0DDB2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174" y="3293"/>
              <a:ext cx="2255" cy="123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egnaposto piè di pagina 5">
            <a:extLst>
              <a:ext uri="{FF2B5EF4-FFF2-40B4-BE49-F238E27FC236}">
                <a16:creationId xmlns:a16="http://schemas.microsoft.com/office/drawing/2014/main" id="{7542952E-0DA9-46AA-9228-1C9B2D0A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+mj-lt"/>
              </a:rPr>
              <a:t>Network Layer</a:t>
            </a:r>
          </a:p>
        </p:txBody>
      </p:sp>
      <p:sp>
        <p:nvSpPr>
          <p:cNvPr id="70659" name="Segnaposto numero diapositiva 6">
            <a:extLst>
              <a:ext uri="{FF2B5EF4-FFF2-40B4-BE49-F238E27FC236}">
                <a16:creationId xmlns:a16="http://schemas.microsoft.com/office/drawing/2014/main" id="{40EBD588-D445-47F1-9CFF-DC5B999B3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+mj-lt"/>
              </a:rPr>
              <a:t>4-</a:t>
            </a:r>
            <a:fld id="{573DEE97-D0F0-47FC-A7EA-DED7469D5B72}" type="slidenum">
              <a:rPr lang="en-US" altLang="it-IT" sz="1400">
                <a:latin typeface="+mj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it-IT" sz="1400">
              <a:latin typeface="+mj-lt"/>
            </a:endParaRPr>
          </a:p>
        </p:txBody>
      </p:sp>
      <p:sp>
        <p:nvSpPr>
          <p:cNvPr id="70660" name="Rectangle 2">
            <a:extLst>
              <a:ext uri="{FF2B5EF4-FFF2-40B4-BE49-F238E27FC236}">
                <a16:creationId xmlns:a16="http://schemas.microsoft.com/office/drawing/2014/main" id="{D69D4C16-05A4-4359-B1BB-1B8F244620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/>
              <a:t>Alcune minacce</a:t>
            </a:r>
          </a:p>
        </p:txBody>
      </p:sp>
      <p:sp>
        <p:nvSpPr>
          <p:cNvPr id="70661" name="Rectangle 3">
            <a:extLst>
              <a:ext uri="{FF2B5EF4-FFF2-40B4-BE49-F238E27FC236}">
                <a16:creationId xmlns:a16="http://schemas.microsoft.com/office/drawing/2014/main" id="{6A9666C3-BB8B-4F8B-B667-02F0AEA5583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057401" y="1600201"/>
            <a:ext cx="7364413" cy="20621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it-IT" altLang="it-IT" sz="2400" dirty="0">
                <a:latin typeface="+mj-lt"/>
              </a:rPr>
              <a:t>Man-in-the-middle</a:t>
            </a:r>
          </a:p>
          <a:p>
            <a:pPr lvl="1">
              <a:lnSpc>
                <a:spcPct val="90000"/>
              </a:lnSpc>
            </a:pPr>
            <a:r>
              <a:rPr lang="it-IT" altLang="it-IT" sz="2000" dirty="0">
                <a:latin typeface="+mj-lt"/>
              </a:rPr>
              <a:t>Interporsi tra la vittima e il resto del mondo</a:t>
            </a:r>
          </a:p>
          <a:p>
            <a:pPr lvl="1">
              <a:lnSpc>
                <a:spcPct val="90000"/>
              </a:lnSpc>
            </a:pPr>
            <a:r>
              <a:rPr lang="it-IT" altLang="it-IT" sz="2000" dirty="0">
                <a:latin typeface="+mj-lt"/>
              </a:rPr>
              <a:t>Funzionamento simile a un router NAT</a:t>
            </a:r>
          </a:p>
          <a:p>
            <a:pPr lvl="1">
              <a:lnSpc>
                <a:spcPct val="90000"/>
              </a:lnSpc>
            </a:pPr>
            <a:r>
              <a:rPr lang="it-IT" altLang="it-IT" sz="2000" dirty="0">
                <a:latin typeface="+mj-lt"/>
              </a:rPr>
              <a:t>Deve interporsi fra il mondo e la vittima: un router potrebbe farlo, ma ci sono altre condizioni in cui si può fare man-in-the-middle (ARP spoofing, DHCP spoofing, etc.)</a:t>
            </a:r>
          </a:p>
          <a:p>
            <a:pPr>
              <a:lnSpc>
                <a:spcPct val="90000"/>
              </a:lnSpc>
            </a:pPr>
            <a:endParaRPr lang="it-IT" altLang="it-IT" sz="2400" dirty="0">
              <a:latin typeface="+mj-lt"/>
            </a:endParaRPr>
          </a:p>
        </p:txBody>
      </p:sp>
      <p:graphicFrame>
        <p:nvGraphicFramePr>
          <p:cNvPr id="70662" name="Object 4">
            <a:extLst>
              <a:ext uri="{FF2B5EF4-FFF2-40B4-BE49-F238E27FC236}">
                <a16:creationId xmlns:a16="http://schemas.microsoft.com/office/drawing/2014/main" id="{C5476752-9C1E-4019-8D48-F80E435E5FB5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59956826"/>
              </p:ext>
            </p:extLst>
          </p:nvPr>
        </p:nvGraphicFramePr>
        <p:xfrm>
          <a:off x="2085976" y="4122738"/>
          <a:ext cx="130492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307263" imgH="1084139" progId="MS_ClipArt_Gallery.2">
                  <p:embed/>
                </p:oleObj>
              </mc:Choice>
              <mc:Fallback>
                <p:oleObj name="Clip" r:id="rId3" imgW="1307263" imgH="1084139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976" y="4122738"/>
                        <a:ext cx="1304925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3" name="Object 6">
            <a:extLst>
              <a:ext uri="{FF2B5EF4-FFF2-40B4-BE49-F238E27FC236}">
                <a16:creationId xmlns:a16="http://schemas.microsoft.com/office/drawing/2014/main" id="{CC28294F-9B34-47B6-B5C9-4433A52863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161850"/>
              </p:ext>
            </p:extLst>
          </p:nvPr>
        </p:nvGraphicFramePr>
        <p:xfrm>
          <a:off x="8662989" y="4141788"/>
          <a:ext cx="130492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307263" imgH="1084139" progId="MS_ClipArt_Gallery.2">
                  <p:embed/>
                </p:oleObj>
              </mc:Choice>
              <mc:Fallback>
                <p:oleObj name="Clip" r:id="rId5" imgW="1307263" imgH="1084139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2989" y="4141788"/>
                        <a:ext cx="1304925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4" name="Object 7">
            <a:extLst>
              <a:ext uri="{FF2B5EF4-FFF2-40B4-BE49-F238E27FC236}">
                <a16:creationId xmlns:a16="http://schemas.microsoft.com/office/drawing/2014/main" id="{6938EC1B-F29F-4F18-8F55-399F869A0F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2806649"/>
              </p:ext>
            </p:extLst>
          </p:nvPr>
        </p:nvGraphicFramePr>
        <p:xfrm>
          <a:off x="6818314" y="4164013"/>
          <a:ext cx="130492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1307263" imgH="1084139" progId="MS_ClipArt_Gallery.2">
                  <p:embed/>
                </p:oleObj>
              </mc:Choice>
              <mc:Fallback>
                <p:oleObj name="Clip" r:id="rId6" imgW="1307263" imgH="1084139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8314" y="4164013"/>
                        <a:ext cx="1304925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5" name="Line 9">
            <a:extLst>
              <a:ext uri="{FF2B5EF4-FFF2-40B4-BE49-F238E27FC236}">
                <a16:creationId xmlns:a16="http://schemas.microsoft.com/office/drawing/2014/main" id="{2515FC86-35E1-4A9F-97A2-046D6A1F53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78214" y="4470400"/>
            <a:ext cx="3343275" cy="793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>
              <a:latin typeface="+mj-lt"/>
            </a:endParaRPr>
          </a:p>
        </p:txBody>
      </p:sp>
      <p:sp>
        <p:nvSpPr>
          <p:cNvPr id="70666" name="Line 11">
            <a:extLst>
              <a:ext uri="{FF2B5EF4-FFF2-40B4-BE49-F238E27FC236}">
                <a16:creationId xmlns:a16="http://schemas.microsoft.com/office/drawing/2014/main" id="{61385F33-08DD-47A9-975F-33350AB08A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26414" y="4913314"/>
            <a:ext cx="503237" cy="95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>
              <a:latin typeface="+mj-lt"/>
            </a:endParaRPr>
          </a:p>
        </p:txBody>
      </p:sp>
      <p:sp>
        <p:nvSpPr>
          <p:cNvPr id="70667" name="Line 12">
            <a:extLst>
              <a:ext uri="{FF2B5EF4-FFF2-40B4-BE49-F238E27FC236}">
                <a16:creationId xmlns:a16="http://schemas.microsoft.com/office/drawing/2014/main" id="{D3BF964B-9C34-4EEF-8900-38BE7AA6E7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57575" y="4846639"/>
            <a:ext cx="3335338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>
              <a:latin typeface="+mj-lt"/>
            </a:endParaRPr>
          </a:p>
        </p:txBody>
      </p:sp>
      <p:sp>
        <p:nvSpPr>
          <p:cNvPr id="70668" name="Line 14">
            <a:extLst>
              <a:ext uri="{FF2B5EF4-FFF2-40B4-BE49-F238E27FC236}">
                <a16:creationId xmlns:a16="http://schemas.microsoft.com/office/drawing/2014/main" id="{763703B6-5603-4BF2-A2A2-E782D7F834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54988" y="4487863"/>
            <a:ext cx="558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>
              <a:latin typeface="+mj-lt"/>
            </a:endParaRPr>
          </a:p>
        </p:txBody>
      </p:sp>
      <p:sp>
        <p:nvSpPr>
          <p:cNvPr id="70669" name="Text Box 15">
            <a:extLst>
              <a:ext uri="{FF2B5EF4-FFF2-40B4-BE49-F238E27FC236}">
                <a16:creationId xmlns:a16="http://schemas.microsoft.com/office/drawing/2014/main" id="{C85F786F-E130-4947-BBD8-6CB9B419F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6750" y="3624264"/>
            <a:ext cx="10454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400">
                <a:latin typeface="+mj-lt"/>
              </a:rPr>
              <a:t>Vittima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400">
                <a:latin typeface="+mj-lt"/>
              </a:rPr>
              <a:t>192.168.0.1</a:t>
            </a:r>
          </a:p>
        </p:txBody>
      </p:sp>
      <p:sp>
        <p:nvSpPr>
          <p:cNvPr id="70670" name="Text Box 16">
            <a:extLst>
              <a:ext uri="{FF2B5EF4-FFF2-40B4-BE49-F238E27FC236}">
                <a16:creationId xmlns:a16="http://schemas.microsoft.com/office/drawing/2014/main" id="{4EE439D4-6612-4C66-A20A-CAC65489D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25" y="3790951"/>
            <a:ext cx="10454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400">
                <a:latin typeface="+mj-lt"/>
              </a:rPr>
              <a:t>Aggressore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400">
                <a:latin typeface="+mj-lt"/>
              </a:rPr>
              <a:t>192.168.0.2</a:t>
            </a:r>
          </a:p>
        </p:txBody>
      </p:sp>
      <p:sp>
        <p:nvSpPr>
          <p:cNvPr id="743441" name="Text Box 17">
            <a:extLst>
              <a:ext uri="{FF2B5EF4-FFF2-40B4-BE49-F238E27FC236}">
                <a16:creationId xmlns:a16="http://schemas.microsoft.com/office/drawing/2014/main" id="{93698A63-358C-4B18-95C7-28091E245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2864" y="4121150"/>
            <a:ext cx="2422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>
                <a:latin typeface="+mj-lt"/>
              </a:rPr>
              <a:t>Dati per 192.168.0.1</a:t>
            </a:r>
          </a:p>
        </p:txBody>
      </p:sp>
      <p:sp>
        <p:nvSpPr>
          <p:cNvPr id="743442" name="Text Box 18">
            <a:extLst>
              <a:ext uri="{FF2B5EF4-FFF2-40B4-BE49-F238E27FC236}">
                <a16:creationId xmlns:a16="http://schemas.microsoft.com/office/drawing/2014/main" id="{87BB8DF3-C6E4-4443-8220-B5C9CFAB3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6039" y="4849814"/>
            <a:ext cx="24225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>
                <a:latin typeface="+mj-lt"/>
              </a:rPr>
              <a:t>Dati da 192.168.0.2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>
                <a:latin typeface="+mj-lt"/>
              </a:rPr>
              <a:t>(ma apparentemente da 192.168.0.1)</a:t>
            </a:r>
          </a:p>
        </p:txBody>
      </p:sp>
      <p:sp>
        <p:nvSpPr>
          <p:cNvPr id="743443" name="Text Box 19">
            <a:extLst>
              <a:ext uri="{FF2B5EF4-FFF2-40B4-BE49-F238E27FC236}">
                <a16:creationId xmlns:a16="http://schemas.microsoft.com/office/drawing/2014/main" id="{1A1175FE-0E9E-495C-8BA6-1D7405267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3600" y="3664883"/>
            <a:ext cx="24225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 dirty="0">
                <a:solidFill>
                  <a:srgbClr val="FF0000"/>
                </a:solidFill>
                <a:latin typeface="+mj-lt"/>
              </a:rPr>
              <a:t>Dati per 192.168.0.1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 dirty="0">
                <a:solidFill>
                  <a:srgbClr val="FF0000"/>
                </a:solidFill>
                <a:latin typeface="+mj-lt"/>
              </a:rPr>
              <a:t>(modificati)</a:t>
            </a:r>
          </a:p>
        </p:txBody>
      </p:sp>
      <p:sp>
        <p:nvSpPr>
          <p:cNvPr id="743444" name="Text Box 20">
            <a:extLst>
              <a:ext uri="{FF2B5EF4-FFF2-40B4-BE49-F238E27FC236}">
                <a16:creationId xmlns:a16="http://schemas.microsoft.com/office/drawing/2014/main" id="{90C2B98F-9FA5-4857-B732-E3809A876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4714" y="5261376"/>
            <a:ext cx="24225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 dirty="0">
                <a:solidFill>
                  <a:srgbClr val="FF0000"/>
                </a:solidFill>
                <a:latin typeface="+mj-lt"/>
              </a:rPr>
              <a:t>Dati da 192.168.0.2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 dirty="0">
                <a:solidFill>
                  <a:srgbClr val="FF0000"/>
                </a:solidFill>
                <a:latin typeface="+mj-lt"/>
              </a:rPr>
              <a:t>(ma apparentemente da 192.168.0.1)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3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3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2" dur="2000"/>
                                        <p:tgtEl>
                                          <p:spTgt spid="743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43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3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3" dur="2000"/>
                                        <p:tgtEl>
                                          <p:spTgt spid="7434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43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43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4" dur="2000"/>
                                        <p:tgtEl>
                                          <p:spTgt spid="743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43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43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45" dur="2000"/>
                                        <p:tgtEl>
                                          <p:spTgt spid="743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3441" grpId="0"/>
      <p:bldP spid="743441" grpId="1"/>
      <p:bldP spid="743442" grpId="0"/>
      <p:bldP spid="743442" grpId="1"/>
      <p:bldP spid="743443" grpId="0"/>
      <p:bldP spid="743443" grpId="1"/>
      <p:bldP spid="743444" grpId="0"/>
      <p:bldP spid="74344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egnaposto piè di pagina 4">
            <a:extLst>
              <a:ext uri="{FF2B5EF4-FFF2-40B4-BE49-F238E27FC236}">
                <a16:creationId xmlns:a16="http://schemas.microsoft.com/office/drawing/2014/main" id="{059CB8AE-5B6A-4D38-9CEE-0F28A2458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Comic Sans MS" panose="030F0702030302020204" pitchFamily="66" charset="0"/>
              </a:rPr>
              <a:t>Network Layer</a:t>
            </a:r>
            <a:endParaRPr lang="en-US" altLang="it-IT" sz="1400">
              <a:latin typeface="Times New Roman" panose="02020603050405020304" pitchFamily="18" charset="0"/>
            </a:endParaRPr>
          </a:p>
        </p:txBody>
      </p:sp>
      <p:sp>
        <p:nvSpPr>
          <p:cNvPr id="12291" name="Segnaposto numero diapositiva 5">
            <a:extLst>
              <a:ext uri="{FF2B5EF4-FFF2-40B4-BE49-F238E27FC236}">
                <a16:creationId xmlns:a16="http://schemas.microsoft.com/office/drawing/2014/main" id="{E8E7044E-1AEF-4F29-A113-C26098990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Comic Sans MS" panose="030F0702030302020204" pitchFamily="66" charset="0"/>
              </a:rPr>
              <a:t>4-</a:t>
            </a:r>
            <a:fld id="{3D9960AC-29DC-4ED9-AF8C-1E1F82080F33}" type="slidenum">
              <a:rPr lang="en-US" altLang="it-IT" sz="1400"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it-IT" sz="1400">
              <a:latin typeface="Comic Sans MS" panose="030F0702030302020204" pitchFamily="66" charset="0"/>
            </a:endParaRPr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C3B4A736-8065-4BBC-9BA7-5131402452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Funzionalità di questo strato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F1D254EA-6019-4BB6-A095-C961C623E5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3414" y="1625600"/>
            <a:ext cx="4192587" cy="4648200"/>
          </a:xfrm>
        </p:spPr>
        <p:txBody>
          <a:bodyPr/>
          <a:lstStyle/>
          <a:p>
            <a:r>
              <a:rPr lang="en-US" altLang="it-IT" sz="2400" i="1">
                <a:solidFill>
                  <a:schemeClr val="accent2"/>
                </a:solidFill>
              </a:rPr>
              <a:t>forwarding:</a:t>
            </a:r>
            <a:r>
              <a:rPr lang="en-US" altLang="it-IT" sz="2400"/>
              <a:t> inoltro dei pacchetti non direttamente destinati all’host in cui ci si trova</a:t>
            </a:r>
          </a:p>
          <a:p>
            <a:pPr>
              <a:spcBef>
                <a:spcPct val="70000"/>
              </a:spcBef>
            </a:pPr>
            <a:r>
              <a:rPr lang="en-US" altLang="it-IT" sz="2400" i="1">
                <a:solidFill>
                  <a:schemeClr val="accent2"/>
                </a:solidFill>
              </a:rPr>
              <a:t>routing:</a:t>
            </a:r>
            <a:r>
              <a:rPr lang="en-US" altLang="it-IT" sz="2400"/>
              <a:t> determinazione del percorso completo da sorgente a destinazione </a:t>
            </a:r>
          </a:p>
          <a:p>
            <a:pPr lvl="1">
              <a:spcBef>
                <a:spcPct val="70000"/>
              </a:spcBef>
            </a:pPr>
            <a:r>
              <a:rPr lang="en-US" altLang="it-IT" sz="2000" i="1"/>
              <a:t>Esempio di forwarding</a:t>
            </a:r>
            <a:br>
              <a:rPr lang="en-US" altLang="it-IT" sz="2000" i="1"/>
            </a:br>
            <a:r>
              <a:rPr lang="it-IT" altLang="it-IT" sz="2000" i="1">
                <a:hlinkClick r:id="rId3"/>
              </a:rPr>
              <a:t>Forwarding</a:t>
            </a:r>
            <a:endParaRPr lang="it-IT" altLang="it-IT" sz="2000" i="1"/>
          </a:p>
          <a:p>
            <a:pPr lvl="1">
              <a:spcBef>
                <a:spcPct val="70000"/>
              </a:spcBef>
            </a:pPr>
            <a:r>
              <a:rPr lang="en-US" altLang="it-IT" sz="2000" i="1"/>
              <a:t>Algoritmi di routing</a:t>
            </a:r>
            <a:endParaRPr lang="en-US" altLang="it-IT" sz="2000"/>
          </a:p>
          <a:p>
            <a:pPr>
              <a:buFont typeface="ZapfDingbats" pitchFamily="82" charset="2"/>
              <a:buNone/>
            </a:pPr>
            <a:endParaRPr lang="en-US" altLang="it-IT" sz="2400"/>
          </a:p>
        </p:txBody>
      </p:sp>
      <p:sp>
        <p:nvSpPr>
          <p:cNvPr id="12294" name="Rectangle 4">
            <a:extLst>
              <a:ext uri="{FF2B5EF4-FFF2-40B4-BE49-F238E27FC236}">
                <a16:creationId xmlns:a16="http://schemas.microsoft.com/office/drawing/2014/main" id="{2910096A-9E8C-4621-B451-0908A6BAC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0939" y="1611313"/>
            <a:ext cx="4192587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70000"/>
              </a:spcBef>
              <a:buFont typeface="ZapfDingbats" pitchFamily="82" charset="2"/>
              <a:buNone/>
            </a:pPr>
            <a:r>
              <a:rPr lang="en-US" altLang="it-IT" u="sng">
                <a:solidFill>
                  <a:srgbClr val="FF0000"/>
                </a:solidFill>
                <a:latin typeface="Comic Sans MS" panose="030F0702030302020204" pitchFamily="66" charset="0"/>
              </a:rPr>
              <a:t>analogia:</a:t>
            </a:r>
          </a:p>
          <a:p>
            <a:pPr>
              <a:spcBef>
                <a:spcPct val="70000"/>
              </a:spcBef>
            </a:pPr>
            <a:r>
              <a:rPr lang="en-US" altLang="it-IT">
                <a:solidFill>
                  <a:schemeClr val="accent2"/>
                </a:solidFill>
                <a:latin typeface="Comic Sans MS" panose="030F0702030302020204" pitchFamily="66" charset="0"/>
              </a:rPr>
              <a:t>routing:</a:t>
            </a:r>
            <a:r>
              <a:rPr lang="en-US" altLang="it-IT">
                <a:latin typeface="Comic Sans MS" panose="030F0702030302020204" pitchFamily="66" charset="0"/>
              </a:rPr>
              <a:t> processo di pianificare un viaggio completo da sorgente a destinazione</a:t>
            </a:r>
          </a:p>
          <a:p>
            <a:pPr>
              <a:spcBef>
                <a:spcPct val="70000"/>
              </a:spcBef>
            </a:pPr>
            <a:r>
              <a:rPr lang="en-US" altLang="it-IT">
                <a:solidFill>
                  <a:schemeClr val="accent2"/>
                </a:solidFill>
                <a:latin typeface="Comic Sans MS" panose="030F0702030302020204" pitchFamily="66" charset="0"/>
              </a:rPr>
              <a:t>forwarding:</a:t>
            </a:r>
            <a:r>
              <a:rPr lang="en-US" altLang="it-IT">
                <a:latin typeface="Comic Sans MS" panose="030F0702030302020204" pitchFamily="66" charset="0"/>
              </a:rPr>
              <a:t> atto di prendere una singola coincidenza aerea</a:t>
            </a:r>
          </a:p>
          <a:p>
            <a:endParaRPr lang="en-US" altLang="it-IT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egnaposto piè di pagina 5">
            <a:extLst>
              <a:ext uri="{FF2B5EF4-FFF2-40B4-BE49-F238E27FC236}">
                <a16:creationId xmlns:a16="http://schemas.microsoft.com/office/drawing/2014/main" id="{93F70A23-506F-4CCE-AE76-1DF43B98D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+mn-lt"/>
              </a:rPr>
              <a:t>Network Layer</a:t>
            </a:r>
          </a:p>
        </p:txBody>
      </p:sp>
      <p:sp>
        <p:nvSpPr>
          <p:cNvPr id="23555" name="Segnaposto numero diapositiva 6">
            <a:extLst>
              <a:ext uri="{FF2B5EF4-FFF2-40B4-BE49-F238E27FC236}">
                <a16:creationId xmlns:a16="http://schemas.microsoft.com/office/drawing/2014/main" id="{981BB0D1-7682-4C15-930C-B918D293D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+mn-lt"/>
              </a:rPr>
              <a:t>4-</a:t>
            </a:r>
            <a:fld id="{FEC9FE5C-070F-4A6C-B676-A96C9BE83238}" type="slidenum">
              <a:rPr lang="en-US" altLang="it-IT" sz="1400"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it-IT" sz="1400">
              <a:latin typeface="+mn-lt"/>
            </a:endParaRP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F405DA75-FE42-49ED-8086-B9B172213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8975" y="1781175"/>
            <a:ext cx="6534150" cy="40767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>
              <a:latin typeface="+mn-lt"/>
            </a:endParaRP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649ADCB5-6631-4961-9DA9-A8DEE3ED1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8975" y="1851025"/>
            <a:ext cx="6534150" cy="40767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 dirty="0">
              <a:latin typeface="+mn-lt"/>
            </a:endParaRPr>
          </a:p>
        </p:txBody>
      </p:sp>
      <p:sp>
        <p:nvSpPr>
          <p:cNvPr id="23558" name="Rectangle 4">
            <a:extLst>
              <a:ext uri="{FF2B5EF4-FFF2-40B4-BE49-F238E27FC236}">
                <a16:creationId xmlns:a16="http://schemas.microsoft.com/office/drawing/2014/main" id="{3583E243-FBB0-46E2-B7C3-B7CE89ABA6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3100" y="133350"/>
            <a:ext cx="7772400" cy="1143000"/>
          </a:xfrm>
        </p:spPr>
        <p:txBody>
          <a:bodyPr/>
          <a:lstStyle/>
          <a:p>
            <a:r>
              <a:rPr lang="en-US" altLang="it-IT" sz="3600" dirty="0" err="1">
                <a:latin typeface="+mn-lt"/>
              </a:rPr>
              <a:t>Panoramica</a:t>
            </a:r>
            <a:r>
              <a:rPr lang="en-US" altLang="it-IT" sz="3600" dirty="0">
                <a:latin typeface="+mn-lt"/>
              </a:rPr>
              <a:t> del Layer 3</a:t>
            </a:r>
            <a:endParaRPr lang="en-US" altLang="it-IT" dirty="0">
              <a:latin typeface="+mn-lt"/>
            </a:endParaRPr>
          </a:p>
        </p:txBody>
      </p:sp>
      <p:grpSp>
        <p:nvGrpSpPr>
          <p:cNvPr id="23559" name="Group 6">
            <a:extLst>
              <a:ext uri="{FF2B5EF4-FFF2-40B4-BE49-F238E27FC236}">
                <a16:creationId xmlns:a16="http://schemas.microsoft.com/office/drawing/2014/main" id="{FE52474E-901E-4ECB-9F10-3A2E966A443F}"/>
              </a:ext>
            </a:extLst>
          </p:cNvPr>
          <p:cNvGrpSpPr>
            <a:grpSpLocks/>
          </p:cNvGrpSpPr>
          <p:nvPr/>
        </p:nvGrpSpPr>
        <p:grpSpPr bwMode="auto">
          <a:xfrm>
            <a:off x="5296629" y="3479800"/>
            <a:ext cx="1248827" cy="1214438"/>
            <a:chOff x="3996" y="2883"/>
            <a:chExt cx="609" cy="765"/>
          </a:xfrm>
        </p:grpSpPr>
        <p:sp>
          <p:nvSpPr>
            <p:cNvPr id="23583" name="Rectangle 7">
              <a:extLst>
                <a:ext uri="{FF2B5EF4-FFF2-40B4-BE49-F238E27FC236}">
                  <a16:creationId xmlns:a16="http://schemas.microsoft.com/office/drawing/2014/main" id="{4310AC51-2EDC-4942-9D38-278A97BFA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3" y="2883"/>
              <a:ext cx="582" cy="7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+mn-lt"/>
              </a:endParaRPr>
            </a:p>
          </p:txBody>
        </p:sp>
        <p:sp>
          <p:nvSpPr>
            <p:cNvPr id="23584" name="Rectangle 8">
              <a:extLst>
                <a:ext uri="{FF2B5EF4-FFF2-40B4-BE49-F238E27FC236}">
                  <a16:creationId xmlns:a16="http://schemas.microsoft.com/office/drawing/2014/main" id="{4D66BAD9-6964-40F2-8268-723C97981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6" y="2910"/>
              <a:ext cx="582" cy="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+mn-lt"/>
              </a:endParaRPr>
            </a:p>
          </p:txBody>
        </p:sp>
        <p:sp>
          <p:nvSpPr>
            <p:cNvPr id="23585" name="Text Box 9">
              <a:extLst>
                <a:ext uri="{FF2B5EF4-FFF2-40B4-BE49-F238E27FC236}">
                  <a16:creationId xmlns:a16="http://schemas.microsoft.com/office/drawing/2014/main" id="{4317B758-D5FB-4C69-9B90-6795D60F82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5" y="3074"/>
              <a:ext cx="590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800">
                  <a:latin typeface="+mn-lt"/>
                </a:rPr>
                <a:t>forwarding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800">
                  <a:latin typeface="+mn-lt"/>
                </a:rPr>
                <a:t>table</a:t>
              </a:r>
            </a:p>
          </p:txBody>
        </p:sp>
        <p:sp>
          <p:nvSpPr>
            <p:cNvPr id="23586" name="Line 10">
              <a:extLst>
                <a:ext uri="{FF2B5EF4-FFF2-40B4-BE49-F238E27FC236}">
                  <a16:creationId xmlns:a16="http://schemas.microsoft.com/office/drawing/2014/main" id="{6F82E163-53BF-4E78-BD4B-E01CECBCED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5" y="2994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>
                <a:latin typeface="+mn-lt"/>
              </a:endParaRPr>
            </a:p>
          </p:txBody>
        </p:sp>
        <p:sp>
          <p:nvSpPr>
            <p:cNvPr id="23587" name="Line 11">
              <a:extLst>
                <a:ext uri="{FF2B5EF4-FFF2-40B4-BE49-F238E27FC236}">
                  <a16:creationId xmlns:a16="http://schemas.microsoft.com/office/drawing/2014/main" id="{CE4DC671-70D7-4DCC-93A2-F796138C02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1" y="3048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>
                <a:latin typeface="+mn-lt"/>
              </a:endParaRPr>
            </a:p>
          </p:txBody>
        </p:sp>
        <p:sp>
          <p:nvSpPr>
            <p:cNvPr id="23588" name="Line 12">
              <a:extLst>
                <a:ext uri="{FF2B5EF4-FFF2-40B4-BE49-F238E27FC236}">
                  <a16:creationId xmlns:a16="http://schemas.microsoft.com/office/drawing/2014/main" id="{4E7395D2-ACBA-4AAF-9E41-435C36D93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4" y="3102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>
                <a:latin typeface="+mn-lt"/>
              </a:endParaRPr>
            </a:p>
          </p:txBody>
        </p:sp>
        <p:sp>
          <p:nvSpPr>
            <p:cNvPr id="23589" name="Line 13">
              <a:extLst>
                <a:ext uri="{FF2B5EF4-FFF2-40B4-BE49-F238E27FC236}">
                  <a16:creationId xmlns:a16="http://schemas.microsoft.com/office/drawing/2014/main" id="{0D1EE57C-A0FB-4BC0-BF27-FE0D5B41A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5" y="3477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>
                <a:latin typeface="+mn-lt"/>
              </a:endParaRPr>
            </a:p>
          </p:txBody>
        </p:sp>
        <p:sp>
          <p:nvSpPr>
            <p:cNvPr id="23590" name="Line 14">
              <a:extLst>
                <a:ext uri="{FF2B5EF4-FFF2-40B4-BE49-F238E27FC236}">
                  <a16:creationId xmlns:a16="http://schemas.microsoft.com/office/drawing/2014/main" id="{A53E400E-38C1-42B9-B9E1-A89E26239A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8" y="3528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>
                <a:latin typeface="+mn-lt"/>
              </a:endParaRPr>
            </a:p>
          </p:txBody>
        </p:sp>
        <p:sp>
          <p:nvSpPr>
            <p:cNvPr id="23591" name="Line 15">
              <a:extLst>
                <a:ext uri="{FF2B5EF4-FFF2-40B4-BE49-F238E27FC236}">
                  <a16:creationId xmlns:a16="http://schemas.microsoft.com/office/drawing/2014/main" id="{C89871B6-C70B-450A-ABC4-FAC2A5FF7C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1" y="3579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>
                <a:latin typeface="+mn-lt"/>
              </a:endParaRPr>
            </a:p>
          </p:txBody>
        </p:sp>
      </p:grpSp>
      <p:sp>
        <p:nvSpPr>
          <p:cNvPr id="23560" name="Rectangle 16">
            <a:extLst>
              <a:ext uri="{FF2B5EF4-FFF2-40B4-BE49-F238E27FC236}">
                <a16:creationId xmlns:a16="http://schemas.microsoft.com/office/drawing/2014/main" id="{5440678D-E8AB-46DB-B8AA-73B4E66C008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105026" y="1133475"/>
            <a:ext cx="7534275" cy="43815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it-IT" sz="2400" dirty="0"/>
              <a:t>Host, router network layer functions:</a:t>
            </a:r>
          </a:p>
        </p:txBody>
      </p:sp>
      <p:sp>
        <p:nvSpPr>
          <p:cNvPr id="23561" name="Line 17">
            <a:extLst>
              <a:ext uri="{FF2B5EF4-FFF2-40B4-BE49-F238E27FC236}">
                <a16:creationId xmlns:a16="http://schemas.microsoft.com/office/drawing/2014/main" id="{14D6FC5E-A3A7-4532-940E-CCE04F226F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52776" y="5410201"/>
            <a:ext cx="650557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>
              <a:latin typeface="+mn-lt"/>
            </a:endParaRPr>
          </a:p>
        </p:txBody>
      </p:sp>
      <p:sp>
        <p:nvSpPr>
          <p:cNvPr id="23562" name="Line 18">
            <a:extLst>
              <a:ext uri="{FF2B5EF4-FFF2-40B4-BE49-F238E27FC236}">
                <a16:creationId xmlns:a16="http://schemas.microsoft.com/office/drawing/2014/main" id="{F262DC5C-1637-44C1-8716-1FC59C24CA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1351" y="4886326"/>
            <a:ext cx="652462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>
              <a:latin typeface="+mn-lt"/>
            </a:endParaRPr>
          </a:p>
        </p:txBody>
      </p:sp>
      <p:grpSp>
        <p:nvGrpSpPr>
          <p:cNvPr id="23563" name="Group 19">
            <a:extLst>
              <a:ext uri="{FF2B5EF4-FFF2-40B4-BE49-F238E27FC236}">
                <a16:creationId xmlns:a16="http://schemas.microsoft.com/office/drawing/2014/main" id="{DEF49CE6-EAAB-4A41-BE48-0E8BD3397C32}"/>
              </a:ext>
            </a:extLst>
          </p:cNvPr>
          <p:cNvGrpSpPr>
            <a:grpSpLocks/>
          </p:cNvGrpSpPr>
          <p:nvPr/>
        </p:nvGrpSpPr>
        <p:grpSpPr bwMode="auto">
          <a:xfrm>
            <a:off x="3360739" y="2667001"/>
            <a:ext cx="1887538" cy="904875"/>
            <a:chOff x="1175" y="1848"/>
            <a:chExt cx="1189" cy="570"/>
          </a:xfrm>
        </p:grpSpPr>
        <p:sp>
          <p:nvSpPr>
            <p:cNvPr id="23580" name="Rectangle 20">
              <a:extLst>
                <a:ext uri="{FF2B5EF4-FFF2-40B4-BE49-F238E27FC236}">
                  <a16:creationId xmlns:a16="http://schemas.microsoft.com/office/drawing/2014/main" id="{F3DCAB9C-D3CA-45E9-9F2A-6674E3D75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1848"/>
              <a:ext cx="1140" cy="5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+mn-lt"/>
              </a:endParaRPr>
            </a:p>
          </p:txBody>
        </p:sp>
        <p:sp>
          <p:nvSpPr>
            <p:cNvPr id="23581" name="Rectangle 21">
              <a:extLst>
                <a:ext uri="{FF2B5EF4-FFF2-40B4-BE49-F238E27FC236}">
                  <a16:creationId xmlns:a16="http://schemas.microsoft.com/office/drawing/2014/main" id="{4BCEE482-569C-4209-A098-EFF29E1B4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" y="1890"/>
              <a:ext cx="1140" cy="5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+mn-lt"/>
              </a:endParaRPr>
            </a:p>
          </p:txBody>
        </p:sp>
        <p:sp>
          <p:nvSpPr>
            <p:cNvPr id="23582" name="Text Box 22">
              <a:extLst>
                <a:ext uri="{FF2B5EF4-FFF2-40B4-BE49-F238E27FC236}">
                  <a16:creationId xmlns:a16="http://schemas.microsoft.com/office/drawing/2014/main" id="{5D871EB0-4C83-4639-B404-C97974267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5" y="1895"/>
              <a:ext cx="1152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dirty="0" err="1">
                  <a:solidFill>
                    <a:srgbClr val="FF0000"/>
                  </a:solidFill>
                  <a:latin typeface="+mn-lt"/>
                </a:rPr>
                <a:t>Protocolli</a:t>
              </a:r>
              <a:r>
                <a:rPr lang="en-US" altLang="it-IT" sz="1600" dirty="0">
                  <a:solidFill>
                    <a:srgbClr val="FF0000"/>
                  </a:solidFill>
                  <a:latin typeface="+mn-lt"/>
                </a:rPr>
                <a:t> di routing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Char char="•"/>
              </a:pPr>
              <a:r>
                <a:rPr lang="en-US" altLang="it-IT" sz="1600" dirty="0">
                  <a:latin typeface="+mn-lt"/>
                </a:rPr>
                <a:t>path selection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Char char="•"/>
              </a:pPr>
              <a:r>
                <a:rPr lang="en-US" altLang="it-IT" sz="1600" dirty="0">
                  <a:latin typeface="+mn-lt"/>
                </a:rPr>
                <a:t>RIP, OSPF, BGP</a:t>
              </a:r>
              <a:endParaRPr lang="en-US" altLang="it-IT" sz="1800" dirty="0">
                <a:latin typeface="+mn-lt"/>
              </a:endParaRPr>
            </a:p>
          </p:txBody>
        </p:sp>
      </p:grpSp>
      <p:sp>
        <p:nvSpPr>
          <p:cNvPr id="23564" name="Freeform 23">
            <a:extLst>
              <a:ext uri="{FF2B5EF4-FFF2-40B4-BE49-F238E27FC236}">
                <a16:creationId xmlns:a16="http://schemas.microsoft.com/office/drawing/2014/main" id="{68043174-E4DD-4729-B40E-7E2E64F2CB29}"/>
              </a:ext>
            </a:extLst>
          </p:cNvPr>
          <p:cNvSpPr>
            <a:spLocks/>
          </p:cNvSpPr>
          <p:nvPr/>
        </p:nvSpPr>
        <p:spPr bwMode="auto">
          <a:xfrm>
            <a:off x="4667250" y="3657601"/>
            <a:ext cx="628650" cy="390525"/>
          </a:xfrm>
          <a:custGeom>
            <a:avLst/>
            <a:gdLst>
              <a:gd name="T0" fmla="*/ 0 w 396"/>
              <a:gd name="T1" fmla="*/ 0 h 246"/>
              <a:gd name="T2" fmla="*/ 2147483646 w 396"/>
              <a:gd name="T3" fmla="*/ 2147483646 h 246"/>
              <a:gd name="T4" fmla="*/ 2147483646 w 396"/>
              <a:gd name="T5" fmla="*/ 2147483646 h 246"/>
              <a:gd name="T6" fmla="*/ 0 60000 65536"/>
              <a:gd name="T7" fmla="*/ 0 60000 65536"/>
              <a:gd name="T8" fmla="*/ 0 60000 65536"/>
              <a:gd name="T9" fmla="*/ 0 w 396"/>
              <a:gd name="T10" fmla="*/ 0 h 246"/>
              <a:gd name="T11" fmla="*/ 396 w 396"/>
              <a:gd name="T12" fmla="*/ 246 h 24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6" h="246">
                <a:moveTo>
                  <a:pt x="0" y="0"/>
                </a:moveTo>
                <a:cubicBezTo>
                  <a:pt x="30" y="16"/>
                  <a:pt x="42" y="126"/>
                  <a:pt x="150" y="186"/>
                </a:cubicBezTo>
                <a:cubicBezTo>
                  <a:pt x="258" y="246"/>
                  <a:pt x="345" y="205"/>
                  <a:pt x="396" y="210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t-IT">
              <a:latin typeface="+mn-lt"/>
            </a:endParaRPr>
          </a:p>
        </p:txBody>
      </p:sp>
      <p:grpSp>
        <p:nvGrpSpPr>
          <p:cNvPr id="23565" name="Group 24">
            <a:extLst>
              <a:ext uri="{FF2B5EF4-FFF2-40B4-BE49-F238E27FC236}">
                <a16:creationId xmlns:a16="http://schemas.microsoft.com/office/drawing/2014/main" id="{67997465-1332-4402-A20D-7740DA222779}"/>
              </a:ext>
            </a:extLst>
          </p:cNvPr>
          <p:cNvGrpSpPr>
            <a:grpSpLocks/>
          </p:cNvGrpSpPr>
          <p:nvPr/>
        </p:nvGrpSpPr>
        <p:grpSpPr bwMode="auto">
          <a:xfrm>
            <a:off x="6616701" y="2576513"/>
            <a:ext cx="3000375" cy="1181100"/>
            <a:chOff x="102" y="1272"/>
            <a:chExt cx="1890" cy="744"/>
          </a:xfrm>
        </p:grpSpPr>
        <p:sp>
          <p:nvSpPr>
            <p:cNvPr id="23577" name="Rectangle 25">
              <a:extLst>
                <a:ext uri="{FF2B5EF4-FFF2-40B4-BE49-F238E27FC236}">
                  <a16:creationId xmlns:a16="http://schemas.microsoft.com/office/drawing/2014/main" id="{BDC657E8-5CFF-4406-9D3E-7A18B5C94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272"/>
              <a:ext cx="1848" cy="6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+mn-lt"/>
              </a:endParaRPr>
            </a:p>
          </p:txBody>
        </p:sp>
        <p:sp>
          <p:nvSpPr>
            <p:cNvPr id="23578" name="Rectangle 26">
              <a:extLst>
                <a:ext uri="{FF2B5EF4-FFF2-40B4-BE49-F238E27FC236}">
                  <a16:creationId xmlns:a16="http://schemas.microsoft.com/office/drawing/2014/main" id="{BA144C6F-CB47-4B1D-8E33-0AF031485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" y="1314"/>
              <a:ext cx="1848" cy="70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+mn-lt"/>
              </a:endParaRPr>
            </a:p>
          </p:txBody>
        </p:sp>
        <p:sp>
          <p:nvSpPr>
            <p:cNvPr id="23579" name="Text Box 27">
              <a:extLst>
                <a:ext uri="{FF2B5EF4-FFF2-40B4-BE49-F238E27FC236}">
                  <a16:creationId xmlns:a16="http://schemas.microsoft.com/office/drawing/2014/main" id="{8439AA46-B94E-47D7-8A62-D8C2979BD6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" y="1319"/>
              <a:ext cx="1267" cy="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>
                  <a:solidFill>
                    <a:srgbClr val="FF0000"/>
                  </a:solidFill>
                  <a:latin typeface="+mn-lt"/>
                </a:rPr>
                <a:t>IP protocol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Char char="•"/>
              </a:pPr>
              <a:r>
                <a:rPr lang="en-US" altLang="it-IT" sz="1600">
                  <a:latin typeface="+mn-lt"/>
                </a:rPr>
                <a:t>indirizzi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Char char="•"/>
              </a:pPr>
              <a:r>
                <a:rPr lang="en-US" altLang="it-IT" sz="1600">
                  <a:latin typeface="+mn-lt"/>
                </a:rPr>
                <a:t>formato datagrammi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Char char="•"/>
              </a:pPr>
              <a:r>
                <a:rPr lang="en-US" altLang="it-IT" sz="1600">
                  <a:latin typeface="+mn-lt"/>
                </a:rPr>
                <a:t>sottoreti e maschere</a:t>
              </a:r>
              <a:endParaRPr lang="en-US" altLang="it-IT" sz="1800">
                <a:latin typeface="+mn-lt"/>
              </a:endParaRPr>
            </a:p>
          </p:txBody>
        </p:sp>
      </p:grpSp>
      <p:grpSp>
        <p:nvGrpSpPr>
          <p:cNvPr id="23566" name="Group 28">
            <a:extLst>
              <a:ext uri="{FF2B5EF4-FFF2-40B4-BE49-F238E27FC236}">
                <a16:creationId xmlns:a16="http://schemas.microsoft.com/office/drawing/2014/main" id="{FAB0DDA0-712E-4425-90D9-D3B3E9AC8466}"/>
              </a:ext>
            </a:extLst>
          </p:cNvPr>
          <p:cNvGrpSpPr>
            <a:grpSpLocks/>
          </p:cNvGrpSpPr>
          <p:nvPr/>
        </p:nvGrpSpPr>
        <p:grpSpPr bwMode="auto">
          <a:xfrm>
            <a:off x="6673850" y="3889375"/>
            <a:ext cx="2000250" cy="895350"/>
            <a:chOff x="72" y="1146"/>
            <a:chExt cx="1260" cy="564"/>
          </a:xfrm>
        </p:grpSpPr>
        <p:sp>
          <p:nvSpPr>
            <p:cNvPr id="23574" name="Rectangle 29">
              <a:extLst>
                <a:ext uri="{FF2B5EF4-FFF2-40B4-BE49-F238E27FC236}">
                  <a16:creationId xmlns:a16="http://schemas.microsoft.com/office/drawing/2014/main" id="{11A0AF02-C18F-418F-9669-12739C246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" y="1146"/>
              <a:ext cx="1218" cy="5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+mn-lt"/>
              </a:endParaRPr>
            </a:p>
          </p:txBody>
        </p:sp>
        <p:sp>
          <p:nvSpPr>
            <p:cNvPr id="23575" name="Rectangle 30">
              <a:extLst>
                <a:ext uri="{FF2B5EF4-FFF2-40B4-BE49-F238E27FC236}">
                  <a16:creationId xmlns:a16="http://schemas.microsoft.com/office/drawing/2014/main" id="{EDFDB838-F979-4DDF-8AAB-BEC978126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" y="1188"/>
              <a:ext cx="1218" cy="5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+mn-lt"/>
              </a:endParaRPr>
            </a:p>
          </p:txBody>
        </p:sp>
        <p:sp>
          <p:nvSpPr>
            <p:cNvPr id="23576" name="Text Box 31">
              <a:extLst>
                <a:ext uri="{FF2B5EF4-FFF2-40B4-BE49-F238E27FC236}">
                  <a16:creationId xmlns:a16="http://schemas.microsoft.com/office/drawing/2014/main" id="{01FBC377-1B55-45C3-8483-587E7380FE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" y="1187"/>
              <a:ext cx="1197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>
                  <a:solidFill>
                    <a:srgbClr val="FF0000"/>
                  </a:solidFill>
                  <a:latin typeface="+mn-lt"/>
                </a:rPr>
                <a:t>ICMP protocol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Char char="•"/>
              </a:pPr>
              <a:r>
                <a:rPr lang="en-US" altLang="it-IT" sz="1600">
                  <a:latin typeface="+mn-lt"/>
                </a:rPr>
                <a:t>segnala errori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Char char="•"/>
              </a:pPr>
              <a:r>
                <a:rPr lang="en-US" altLang="it-IT" sz="1600">
                  <a:latin typeface="+mn-lt"/>
                </a:rPr>
                <a:t>dialogo routers</a:t>
              </a:r>
              <a:endParaRPr lang="en-US" altLang="it-IT" sz="1800">
                <a:latin typeface="+mn-lt"/>
              </a:endParaRPr>
            </a:p>
          </p:txBody>
        </p:sp>
      </p:grpSp>
      <p:sp>
        <p:nvSpPr>
          <p:cNvPr id="23567" name="Line 32">
            <a:extLst>
              <a:ext uri="{FF2B5EF4-FFF2-40B4-BE49-F238E27FC236}">
                <a16:creationId xmlns:a16="http://schemas.microsoft.com/office/drawing/2014/main" id="{F85914F9-840E-40FF-A2FF-DC80C201B5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1351" y="2466976"/>
            <a:ext cx="652462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>
              <a:latin typeface="+mn-lt"/>
            </a:endParaRPr>
          </a:p>
        </p:txBody>
      </p:sp>
      <p:sp>
        <p:nvSpPr>
          <p:cNvPr id="23568" name="Text Box 33">
            <a:extLst>
              <a:ext uri="{FF2B5EF4-FFF2-40B4-BE49-F238E27FC236}">
                <a16:creationId xmlns:a16="http://schemas.microsoft.com/office/drawing/2014/main" id="{47E0BEF8-20E6-48F5-B676-D6A0E9E3B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2800" y="1993900"/>
            <a:ext cx="26620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>
                <a:solidFill>
                  <a:schemeClr val="bg2"/>
                </a:solidFill>
                <a:latin typeface="+mn-lt"/>
              </a:rPr>
              <a:t>Livello trasporto: TCP, UDP</a:t>
            </a:r>
            <a:endParaRPr lang="en-US" altLang="it-IT" sz="1800">
              <a:latin typeface="+mn-lt"/>
            </a:endParaRPr>
          </a:p>
        </p:txBody>
      </p:sp>
      <p:sp>
        <p:nvSpPr>
          <p:cNvPr id="23569" name="Text Box 34">
            <a:extLst>
              <a:ext uri="{FF2B5EF4-FFF2-40B4-BE49-F238E27FC236}">
                <a16:creationId xmlns:a16="http://schemas.microsoft.com/office/drawing/2014/main" id="{B86F4907-4BB3-4B36-B92F-70A2C0F73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4813" y="4949825"/>
            <a:ext cx="16987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>
                <a:solidFill>
                  <a:schemeClr val="bg2"/>
                </a:solidFill>
                <a:latin typeface="+mn-lt"/>
              </a:rPr>
              <a:t>Livello Data Link</a:t>
            </a:r>
            <a:endParaRPr lang="en-US" altLang="it-IT" sz="1800">
              <a:latin typeface="+mn-lt"/>
            </a:endParaRPr>
          </a:p>
        </p:txBody>
      </p:sp>
      <p:sp>
        <p:nvSpPr>
          <p:cNvPr id="23570" name="Text Box 35">
            <a:extLst>
              <a:ext uri="{FF2B5EF4-FFF2-40B4-BE49-F238E27FC236}">
                <a16:creationId xmlns:a16="http://schemas.microsoft.com/office/drawing/2014/main" id="{8D3AA431-334B-48CB-8200-634DA5984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4514" y="5489575"/>
            <a:ext cx="13522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>
                <a:solidFill>
                  <a:schemeClr val="bg2"/>
                </a:solidFill>
                <a:latin typeface="+mn-lt"/>
              </a:rPr>
              <a:t>Livello Fisico</a:t>
            </a:r>
            <a:endParaRPr lang="en-US" altLang="it-IT" sz="1800">
              <a:latin typeface="+mn-lt"/>
            </a:endParaRPr>
          </a:p>
        </p:txBody>
      </p:sp>
      <p:sp>
        <p:nvSpPr>
          <p:cNvPr id="23571" name="Text Box 36">
            <a:extLst>
              <a:ext uri="{FF2B5EF4-FFF2-40B4-BE49-F238E27FC236}">
                <a16:creationId xmlns:a16="http://schemas.microsoft.com/office/drawing/2014/main" id="{BAC2E34D-7712-49A4-A87C-F281B04DB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1882" y="3265488"/>
            <a:ext cx="126374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400">
                <a:solidFill>
                  <a:srgbClr val="FF0000"/>
                </a:solidFill>
                <a:latin typeface="+mn-lt"/>
              </a:rPr>
              <a:t>Network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400">
                <a:solidFill>
                  <a:srgbClr val="FF0000"/>
                </a:solidFill>
                <a:latin typeface="+mn-lt"/>
              </a:rPr>
              <a:t>layer</a:t>
            </a:r>
            <a:endParaRPr lang="en-US" altLang="it-IT" sz="1800">
              <a:latin typeface="+mn-lt"/>
            </a:endParaRPr>
          </a:p>
        </p:txBody>
      </p:sp>
      <p:sp>
        <p:nvSpPr>
          <p:cNvPr id="23572" name="Line 37">
            <a:extLst>
              <a:ext uri="{FF2B5EF4-FFF2-40B4-BE49-F238E27FC236}">
                <a16:creationId xmlns:a16="http://schemas.microsoft.com/office/drawing/2014/main" id="{997BB197-90F9-4362-B855-DB4A2AB8BB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05125" y="2486025"/>
            <a:ext cx="0" cy="7429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>
              <a:latin typeface="+mn-lt"/>
            </a:endParaRPr>
          </a:p>
        </p:txBody>
      </p:sp>
      <p:sp>
        <p:nvSpPr>
          <p:cNvPr id="23573" name="Line 38">
            <a:extLst>
              <a:ext uri="{FF2B5EF4-FFF2-40B4-BE49-F238E27FC236}">
                <a16:creationId xmlns:a16="http://schemas.microsoft.com/office/drawing/2014/main" id="{5BA1DE34-819F-4502-85EC-96DB59FFCD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5125" y="4152900"/>
            <a:ext cx="0" cy="7429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29D369-72F9-4591-A67A-8F56D38E3556}"/>
              </a:ext>
            </a:extLst>
          </p:cNvPr>
          <p:cNvSpPr txBox="1"/>
          <p:nvPr/>
        </p:nvSpPr>
        <p:spPr>
          <a:xfrm>
            <a:off x="3496924" y="3961964"/>
            <a:ext cx="16215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↑</a:t>
            </a:r>
            <a:r>
              <a:rPr lang="en-US" b="0" i="0" dirty="0">
                <a:solidFill>
                  <a:srgbClr val="202124"/>
                </a:solidFill>
                <a:effectLst/>
                <a:latin typeface="+mn-lt"/>
              </a:rPr>
              <a:t> </a:t>
            </a:r>
            <a:r>
              <a:rPr lang="en-US" altLang="it-IT" sz="1800" dirty="0">
                <a:latin typeface="+mn-lt"/>
              </a:rPr>
              <a:t>Control plane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 dirty="0">
                <a:latin typeface="+mn-lt"/>
              </a:rPr>
              <a:t>Data plane</a:t>
            </a:r>
            <a:r>
              <a:rPr lang="en-US" altLang="it-IT" sz="1800" dirty="0">
                <a:latin typeface="+mn-lt"/>
                <a:sym typeface="Wingdings" panose="05000000000000000000" pitchFamily="2" charset="2"/>
              </a:rPr>
              <a:t></a:t>
            </a:r>
            <a:endParaRPr lang="en-US" altLang="it-IT" sz="1800" dirty="0">
              <a:latin typeface="+mn-lt"/>
            </a:endParaRPr>
          </a:p>
          <a:p>
            <a:endParaRPr lang="it-IT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egnaposto piè di pagina 4">
            <a:extLst>
              <a:ext uri="{FF2B5EF4-FFF2-40B4-BE49-F238E27FC236}">
                <a16:creationId xmlns:a16="http://schemas.microsoft.com/office/drawing/2014/main" id="{68AC1B6D-E40C-46AF-A63E-DEAE13CFF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Comic Sans MS" panose="030F0702030302020204" pitchFamily="66" charset="0"/>
              </a:rPr>
              <a:t>Network Layer</a:t>
            </a:r>
            <a:endParaRPr lang="en-US" altLang="it-IT" sz="1400">
              <a:latin typeface="Times New Roman" panose="02020603050405020304" pitchFamily="18" charset="0"/>
            </a:endParaRPr>
          </a:p>
        </p:txBody>
      </p:sp>
      <p:sp>
        <p:nvSpPr>
          <p:cNvPr id="14339" name="Segnaposto numero diapositiva 5">
            <a:extLst>
              <a:ext uri="{FF2B5EF4-FFF2-40B4-BE49-F238E27FC236}">
                <a16:creationId xmlns:a16="http://schemas.microsoft.com/office/drawing/2014/main" id="{6BF30E2B-EB83-499D-AC3D-52BC4354C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Comic Sans MS" panose="030F0702030302020204" pitchFamily="66" charset="0"/>
              </a:rPr>
              <a:t>4-</a:t>
            </a:r>
            <a:fld id="{D1AC2F66-AB94-41FC-A3D6-0E3ABF3886A1}" type="slidenum">
              <a:rPr lang="en-US" altLang="it-IT" sz="1400"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it-IT" sz="1400">
              <a:latin typeface="Comic Sans MS" panose="030F0702030302020204" pitchFamily="66" charset="0"/>
            </a:endParaRPr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7F9EAF8E-EE73-4EB7-9729-4731911088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609600"/>
          </a:xfrm>
        </p:spPr>
        <p:txBody>
          <a:bodyPr/>
          <a:lstStyle/>
          <a:p>
            <a:r>
              <a:rPr lang="en-US" altLang="it-IT" sz="3600"/>
              <a:t>Funzioni di un router</a:t>
            </a:r>
            <a:endParaRPr lang="en-US" altLang="it-IT"/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E83E205F-1B79-4A58-9D72-0D2E8B5D0D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1" y="1295400"/>
            <a:ext cx="8126413" cy="914400"/>
          </a:xfrm>
        </p:spPr>
        <p:txBody>
          <a:bodyPr/>
          <a:lstStyle/>
          <a:p>
            <a:r>
              <a:rPr lang="en-US" altLang="it-IT" sz="2400"/>
              <a:t>Fa girare algoritmi di routing (RIP, OSPF, BGP)</a:t>
            </a:r>
          </a:p>
          <a:p>
            <a:r>
              <a:rPr lang="en-US" altLang="it-IT" sz="2400" i="1"/>
              <a:t>Inoltra </a:t>
            </a:r>
            <a:r>
              <a:rPr lang="en-US" altLang="it-IT" sz="2400"/>
              <a:t>i datagrammi in base alla sua tabella di routing corrente</a:t>
            </a:r>
          </a:p>
        </p:txBody>
      </p:sp>
      <p:pic>
        <p:nvPicPr>
          <p:cNvPr id="14342" name="Picture 4" descr="461 swtch components">
            <a:extLst>
              <a:ext uri="{FF2B5EF4-FFF2-40B4-BE49-F238E27FC236}">
                <a16:creationId xmlns:a16="http://schemas.microsoft.com/office/drawing/2014/main" id="{E9E389EA-4464-461E-B371-3D3F17A68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1" y="2900364"/>
            <a:ext cx="6399213" cy="352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olo 1">
            <a:extLst>
              <a:ext uri="{FF2B5EF4-FFF2-40B4-BE49-F238E27FC236}">
                <a16:creationId xmlns:a16="http://schemas.microsoft.com/office/drawing/2014/main" id="{45811C64-DD48-40FE-94B9-2020A3055A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it-IT" altLang="it-IT"/>
          </a:p>
        </p:txBody>
      </p:sp>
      <p:sp>
        <p:nvSpPr>
          <p:cNvPr id="16387" name="Segnaposto piè di pagina 3">
            <a:extLst>
              <a:ext uri="{FF2B5EF4-FFF2-40B4-BE49-F238E27FC236}">
                <a16:creationId xmlns:a16="http://schemas.microsoft.com/office/drawing/2014/main" id="{C220B33B-2D9D-40BA-BF6D-0DDCA67E8C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Comic Sans MS" panose="030F0702030302020204" pitchFamily="66" charset="0"/>
              </a:rPr>
              <a:t>Network Layer</a:t>
            </a:r>
            <a:endParaRPr lang="en-US" altLang="it-IT" sz="1400">
              <a:latin typeface="Times New Roman" panose="02020603050405020304" pitchFamily="18" charset="0"/>
            </a:endParaRPr>
          </a:p>
        </p:txBody>
      </p:sp>
      <p:sp>
        <p:nvSpPr>
          <p:cNvPr id="16388" name="Segnaposto numero diapositiva 4">
            <a:extLst>
              <a:ext uri="{FF2B5EF4-FFF2-40B4-BE49-F238E27FC236}">
                <a16:creationId xmlns:a16="http://schemas.microsoft.com/office/drawing/2014/main" id="{7399803E-06CC-4918-9D00-03C90218B6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Comic Sans MS" panose="030F0702030302020204" pitchFamily="66" charset="0"/>
              </a:rPr>
              <a:t>4-</a:t>
            </a:r>
            <a:fld id="{15FF7D9F-C86E-411A-8B4C-D82CF81E904B}" type="slidenum">
              <a:rPr lang="en-US" altLang="it-IT" sz="1400"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it-IT" sz="1400">
              <a:latin typeface="Comic Sans MS" panose="030F0702030302020204" pitchFamily="66" charset="0"/>
            </a:endParaRPr>
          </a:p>
        </p:txBody>
      </p:sp>
      <p:pic>
        <p:nvPicPr>
          <p:cNvPr id="16389" name="Picture 2">
            <a:extLst>
              <a:ext uri="{FF2B5EF4-FFF2-40B4-BE49-F238E27FC236}">
                <a16:creationId xmlns:a16="http://schemas.microsoft.com/office/drawing/2014/main" id="{7C812874-045B-4D08-A9F0-752671A3B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00200"/>
            <a:ext cx="348773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Segnaposto contenuto 5">
            <a:extLst>
              <a:ext uri="{FF2B5EF4-FFF2-40B4-BE49-F238E27FC236}">
                <a16:creationId xmlns:a16="http://schemas.microsoft.com/office/drawing/2014/main" id="{F9B425C8-FC70-46D1-AA16-78A58A0E48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it-IT" altLang="it-IT"/>
          </a:p>
        </p:txBody>
      </p:sp>
      <p:pic>
        <p:nvPicPr>
          <p:cNvPr id="97286" name="Picture 6">
            <a:extLst>
              <a:ext uri="{FF2B5EF4-FFF2-40B4-BE49-F238E27FC236}">
                <a16:creationId xmlns:a16="http://schemas.microsoft.com/office/drawing/2014/main" id="{47B2CEB2-7C2A-496B-8A76-AD0215EE4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238" y="1473200"/>
            <a:ext cx="2728912" cy="485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egnaposto piè di pagina 4">
            <a:extLst>
              <a:ext uri="{FF2B5EF4-FFF2-40B4-BE49-F238E27FC236}">
                <a16:creationId xmlns:a16="http://schemas.microsoft.com/office/drawing/2014/main" id="{8AF1B97B-7E85-4618-88EA-03429671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Comic Sans MS" panose="030F0702030302020204" pitchFamily="66" charset="0"/>
              </a:rPr>
              <a:t>Network Layer</a:t>
            </a:r>
            <a:endParaRPr lang="en-US" altLang="it-IT" sz="1400">
              <a:latin typeface="Times New Roman" panose="02020603050405020304" pitchFamily="18" charset="0"/>
            </a:endParaRPr>
          </a:p>
        </p:txBody>
      </p:sp>
      <p:sp>
        <p:nvSpPr>
          <p:cNvPr id="17411" name="Segnaposto numero diapositiva 5">
            <a:extLst>
              <a:ext uri="{FF2B5EF4-FFF2-40B4-BE49-F238E27FC236}">
                <a16:creationId xmlns:a16="http://schemas.microsoft.com/office/drawing/2014/main" id="{0FC8EE2A-4E57-46E9-B843-A6BEE68A3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latin typeface="Comic Sans MS" panose="030F0702030302020204" pitchFamily="66" charset="0"/>
              </a:rPr>
              <a:t>4-</a:t>
            </a:r>
            <a:fld id="{D7CFB488-FA33-4DB5-B17A-17EA4623747C}" type="slidenum">
              <a:rPr lang="en-US" altLang="it-IT" sz="1400">
                <a:latin typeface="Comic Sans MS" panose="030F0702030302020204" pitchFamily="66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it-IT" sz="1400">
              <a:latin typeface="Comic Sans MS" panose="030F0702030302020204" pitchFamily="66" charset="0"/>
            </a:endParaRPr>
          </a:p>
        </p:txBody>
      </p:sp>
      <p:pic>
        <p:nvPicPr>
          <p:cNvPr id="17412" name="Picture 2" descr="462 Input Ports">
            <a:extLst>
              <a:ext uri="{FF2B5EF4-FFF2-40B4-BE49-F238E27FC236}">
                <a16:creationId xmlns:a16="http://schemas.microsoft.com/office/drawing/2014/main" id="{8D4F5285-688F-4FC8-9D4C-9975B01E3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923925"/>
            <a:ext cx="5441950" cy="260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Rectangle 3">
            <a:extLst>
              <a:ext uri="{FF2B5EF4-FFF2-40B4-BE49-F238E27FC236}">
                <a16:creationId xmlns:a16="http://schemas.microsoft.com/office/drawing/2014/main" id="{DA1D77A7-DA4B-41FE-B15E-8B5BD528BD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68525" y="504825"/>
            <a:ext cx="7772400" cy="609600"/>
          </a:xfrm>
        </p:spPr>
        <p:txBody>
          <a:bodyPr/>
          <a:lstStyle/>
          <a:p>
            <a:r>
              <a:rPr lang="en-US" altLang="it-IT" sz="3600"/>
              <a:t>Code di input</a:t>
            </a:r>
            <a:endParaRPr lang="en-US" altLang="it-IT"/>
          </a:p>
        </p:txBody>
      </p:sp>
      <p:sp>
        <p:nvSpPr>
          <p:cNvPr id="17414" name="Rectangle 4">
            <a:extLst>
              <a:ext uri="{FF2B5EF4-FFF2-40B4-BE49-F238E27FC236}">
                <a16:creationId xmlns:a16="http://schemas.microsoft.com/office/drawing/2014/main" id="{848BB53E-154C-4C20-BDAF-19E7BE3DC8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18075" y="3668713"/>
            <a:ext cx="5456238" cy="2667000"/>
          </a:xfrm>
        </p:spPr>
        <p:txBody>
          <a:bodyPr/>
          <a:lstStyle/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altLang="it-IT" sz="2400" b="1"/>
              <a:t>Routing decentrato</a:t>
            </a:r>
            <a:r>
              <a:rPr lang="en-US" altLang="it-IT" sz="2400" i="1"/>
              <a:t>:</a:t>
            </a:r>
            <a:r>
              <a:rPr lang="en-US" altLang="it-IT" sz="2400"/>
              <a:t> </a:t>
            </a:r>
          </a:p>
          <a:p>
            <a:pPr>
              <a:lnSpc>
                <a:spcPct val="90000"/>
              </a:lnSpc>
            </a:pPr>
            <a:r>
              <a:rPr lang="en-US" altLang="it-IT" sz="2000"/>
              <a:t>dalla tabella, il router deduce dove inoltrare il pacchetto</a:t>
            </a:r>
          </a:p>
          <a:p>
            <a:pPr>
              <a:lnSpc>
                <a:spcPct val="90000"/>
              </a:lnSpc>
            </a:pPr>
            <a:r>
              <a:rPr lang="en-US" altLang="it-IT" sz="2000"/>
              <a:t>obiettivo: non compromettere la banda</a:t>
            </a:r>
          </a:p>
          <a:p>
            <a:pPr>
              <a:lnSpc>
                <a:spcPct val="90000"/>
              </a:lnSpc>
            </a:pPr>
            <a:r>
              <a:rPr lang="en-US" altLang="it-IT" sz="2000"/>
              <a:t>accodamento: nel caso in cui i datagrammi arrivino più velocemente rispetto a quanti se ne possono processare</a:t>
            </a:r>
          </a:p>
        </p:txBody>
      </p:sp>
      <p:sp>
        <p:nvSpPr>
          <p:cNvPr id="17415" name="Text Box 5">
            <a:extLst>
              <a:ext uri="{FF2B5EF4-FFF2-40B4-BE49-F238E27FC236}">
                <a16:creationId xmlns:a16="http://schemas.microsoft.com/office/drawing/2014/main" id="{79E05D32-DC35-44DD-B12D-AF04E2FE0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6588" y="3060701"/>
            <a:ext cx="1993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000">
                <a:solidFill>
                  <a:schemeClr val="accent2"/>
                </a:solidFill>
                <a:latin typeface="Comic Sans MS" panose="030F0702030302020204" pitchFamily="66" charset="0"/>
              </a:rPr>
              <a:t>Livello fisico:</a:t>
            </a:r>
            <a:endParaRPr lang="en-US" altLang="it-IT" sz="2000">
              <a:latin typeface="Comic Sans MS" panose="030F0702030302020204" pitchFamily="66" charset="0"/>
            </a:endParaRP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000">
                <a:latin typeface="Comic Sans MS" panose="030F0702030302020204" pitchFamily="66" charset="0"/>
              </a:rPr>
              <a:t>ricezione di bit</a:t>
            </a:r>
            <a:endParaRPr lang="en-US" altLang="it-IT" sz="1800">
              <a:latin typeface="Comic Sans MS" panose="030F0702030302020204" pitchFamily="66" charset="0"/>
            </a:endParaRPr>
          </a:p>
        </p:txBody>
      </p:sp>
      <p:sp>
        <p:nvSpPr>
          <p:cNvPr id="17416" name="Text Box 6">
            <a:extLst>
              <a:ext uri="{FF2B5EF4-FFF2-40B4-BE49-F238E27FC236}">
                <a16:creationId xmlns:a16="http://schemas.microsoft.com/office/drawing/2014/main" id="{224D5676-BA32-46F1-8480-656F34160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125" y="3789364"/>
            <a:ext cx="21526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000">
                <a:solidFill>
                  <a:schemeClr val="accent2"/>
                </a:solidFill>
                <a:latin typeface="Comic Sans MS" panose="030F0702030302020204" pitchFamily="66" charset="0"/>
              </a:rPr>
              <a:t>Livello data-line: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000">
                <a:latin typeface="Comic Sans MS" panose="030F0702030302020204" pitchFamily="66" charset="0"/>
              </a:rPr>
              <a:t>es. Ethernet,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000">
                <a:latin typeface="Comic Sans MS" panose="030F0702030302020204" pitchFamily="66" charset="0"/>
              </a:rPr>
              <a:t>collegamento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000">
                <a:latin typeface="Comic Sans MS" panose="030F0702030302020204" pitchFamily="66" charset="0"/>
              </a:rPr>
              <a:t>diretto PPP</a:t>
            </a:r>
            <a:endParaRPr lang="en-US" altLang="it-IT" sz="1800">
              <a:latin typeface="Comic Sans MS" panose="030F0702030302020204" pitchFamily="66" charset="0"/>
            </a:endParaRPr>
          </a:p>
        </p:txBody>
      </p:sp>
      <p:sp>
        <p:nvSpPr>
          <p:cNvPr id="17417" name="Freeform 7">
            <a:extLst>
              <a:ext uri="{FF2B5EF4-FFF2-40B4-BE49-F238E27FC236}">
                <a16:creationId xmlns:a16="http://schemas.microsoft.com/office/drawing/2014/main" id="{DCF7AB49-7002-40E6-8F20-978A026E202C}"/>
              </a:ext>
            </a:extLst>
          </p:cNvPr>
          <p:cNvSpPr>
            <a:spLocks/>
          </p:cNvSpPr>
          <p:nvPr/>
        </p:nvSpPr>
        <p:spPr bwMode="auto">
          <a:xfrm flipV="1">
            <a:off x="3487739" y="2662239"/>
            <a:ext cx="796925" cy="422275"/>
          </a:xfrm>
          <a:custGeom>
            <a:avLst/>
            <a:gdLst>
              <a:gd name="T0" fmla="*/ 0 w 769"/>
              <a:gd name="T1" fmla="*/ 0 h 517"/>
              <a:gd name="T2" fmla="*/ 2147483646 w 769"/>
              <a:gd name="T3" fmla="*/ 2147483646 h 517"/>
              <a:gd name="T4" fmla="*/ 2147483646 w 769"/>
              <a:gd name="T5" fmla="*/ 2147483646 h 517"/>
              <a:gd name="T6" fmla="*/ 2147483646 w 769"/>
              <a:gd name="T7" fmla="*/ 2147483646 h 517"/>
              <a:gd name="T8" fmla="*/ 0 60000 65536"/>
              <a:gd name="T9" fmla="*/ 0 60000 65536"/>
              <a:gd name="T10" fmla="*/ 0 60000 65536"/>
              <a:gd name="T11" fmla="*/ 0 60000 65536"/>
              <a:gd name="T12" fmla="*/ 0 w 769"/>
              <a:gd name="T13" fmla="*/ 0 h 517"/>
              <a:gd name="T14" fmla="*/ 769 w 769"/>
              <a:gd name="T15" fmla="*/ 517 h 5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9" h="517">
                <a:moveTo>
                  <a:pt x="0" y="0"/>
                </a:moveTo>
                <a:cubicBezTo>
                  <a:pt x="71" y="62"/>
                  <a:pt x="351" y="347"/>
                  <a:pt x="428" y="375"/>
                </a:cubicBezTo>
                <a:cubicBezTo>
                  <a:pt x="505" y="403"/>
                  <a:pt x="404" y="145"/>
                  <a:pt x="461" y="169"/>
                </a:cubicBezTo>
                <a:cubicBezTo>
                  <a:pt x="518" y="192"/>
                  <a:pt x="705" y="444"/>
                  <a:pt x="769" y="517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7418" name="Freeform 8">
            <a:extLst>
              <a:ext uri="{FF2B5EF4-FFF2-40B4-BE49-F238E27FC236}">
                <a16:creationId xmlns:a16="http://schemas.microsoft.com/office/drawing/2014/main" id="{767DD05A-8E39-4534-96F5-69255CF8D1CA}"/>
              </a:ext>
            </a:extLst>
          </p:cNvPr>
          <p:cNvSpPr>
            <a:spLocks/>
          </p:cNvSpPr>
          <p:nvPr/>
        </p:nvSpPr>
        <p:spPr bwMode="auto">
          <a:xfrm flipV="1">
            <a:off x="3862388" y="2674938"/>
            <a:ext cx="1408112" cy="1198562"/>
          </a:xfrm>
          <a:custGeom>
            <a:avLst/>
            <a:gdLst>
              <a:gd name="T0" fmla="*/ 0 w 769"/>
              <a:gd name="T1" fmla="*/ 0 h 517"/>
              <a:gd name="T2" fmla="*/ 2147483646 w 769"/>
              <a:gd name="T3" fmla="*/ 2147483646 h 517"/>
              <a:gd name="T4" fmla="*/ 2147483646 w 769"/>
              <a:gd name="T5" fmla="*/ 2147483646 h 517"/>
              <a:gd name="T6" fmla="*/ 2147483646 w 769"/>
              <a:gd name="T7" fmla="*/ 2147483646 h 517"/>
              <a:gd name="T8" fmla="*/ 0 60000 65536"/>
              <a:gd name="T9" fmla="*/ 0 60000 65536"/>
              <a:gd name="T10" fmla="*/ 0 60000 65536"/>
              <a:gd name="T11" fmla="*/ 0 60000 65536"/>
              <a:gd name="T12" fmla="*/ 0 w 769"/>
              <a:gd name="T13" fmla="*/ 0 h 517"/>
              <a:gd name="T14" fmla="*/ 769 w 769"/>
              <a:gd name="T15" fmla="*/ 517 h 5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9" h="517">
                <a:moveTo>
                  <a:pt x="0" y="0"/>
                </a:moveTo>
                <a:cubicBezTo>
                  <a:pt x="71" y="62"/>
                  <a:pt x="351" y="347"/>
                  <a:pt x="428" y="375"/>
                </a:cubicBezTo>
                <a:cubicBezTo>
                  <a:pt x="505" y="403"/>
                  <a:pt x="404" y="145"/>
                  <a:pt x="461" y="169"/>
                </a:cubicBezTo>
                <a:cubicBezTo>
                  <a:pt x="518" y="192"/>
                  <a:pt x="705" y="444"/>
                  <a:pt x="769" y="517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7419" name="Freeform 9">
            <a:extLst>
              <a:ext uri="{FF2B5EF4-FFF2-40B4-BE49-F238E27FC236}">
                <a16:creationId xmlns:a16="http://schemas.microsoft.com/office/drawing/2014/main" id="{0D9D7CDC-063F-4927-AA1B-8C9ECCE58944}"/>
              </a:ext>
            </a:extLst>
          </p:cNvPr>
          <p:cNvSpPr>
            <a:spLocks/>
          </p:cNvSpPr>
          <p:nvPr/>
        </p:nvSpPr>
        <p:spPr bwMode="auto">
          <a:xfrm flipV="1">
            <a:off x="6746876" y="2873376"/>
            <a:ext cx="760413" cy="881063"/>
          </a:xfrm>
          <a:custGeom>
            <a:avLst/>
            <a:gdLst>
              <a:gd name="T0" fmla="*/ 0 w 769"/>
              <a:gd name="T1" fmla="*/ 0 h 517"/>
              <a:gd name="T2" fmla="*/ 2147483646 w 769"/>
              <a:gd name="T3" fmla="*/ 2147483646 h 517"/>
              <a:gd name="T4" fmla="*/ 2147483646 w 769"/>
              <a:gd name="T5" fmla="*/ 2147483646 h 517"/>
              <a:gd name="T6" fmla="*/ 2147483646 w 769"/>
              <a:gd name="T7" fmla="*/ 2147483646 h 517"/>
              <a:gd name="T8" fmla="*/ 0 60000 65536"/>
              <a:gd name="T9" fmla="*/ 0 60000 65536"/>
              <a:gd name="T10" fmla="*/ 0 60000 65536"/>
              <a:gd name="T11" fmla="*/ 0 60000 65536"/>
              <a:gd name="T12" fmla="*/ 0 w 769"/>
              <a:gd name="T13" fmla="*/ 0 h 517"/>
              <a:gd name="T14" fmla="*/ 769 w 769"/>
              <a:gd name="T15" fmla="*/ 517 h 5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9" h="517">
                <a:moveTo>
                  <a:pt x="0" y="0"/>
                </a:moveTo>
                <a:cubicBezTo>
                  <a:pt x="71" y="62"/>
                  <a:pt x="351" y="347"/>
                  <a:pt x="428" y="375"/>
                </a:cubicBezTo>
                <a:cubicBezTo>
                  <a:pt x="505" y="403"/>
                  <a:pt x="404" y="145"/>
                  <a:pt x="461" y="169"/>
                </a:cubicBezTo>
                <a:cubicBezTo>
                  <a:pt x="518" y="192"/>
                  <a:pt x="705" y="444"/>
                  <a:pt x="769" y="517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2940</Words>
  <Application>Microsoft Office PowerPoint</Application>
  <PresentationFormat>Widescreen</PresentationFormat>
  <Paragraphs>758</Paragraphs>
  <Slides>44</Slides>
  <Notes>36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9" baseType="lpstr">
      <vt:lpstr>Arial</vt:lpstr>
      <vt:lpstr>Arial</vt:lpstr>
      <vt:lpstr>Calibri</vt:lpstr>
      <vt:lpstr>Calibri Light</vt:lpstr>
      <vt:lpstr>Cascadia Code</vt:lpstr>
      <vt:lpstr>Comic Sans MS</vt:lpstr>
      <vt:lpstr>Courier New</vt:lpstr>
      <vt:lpstr>Gill Sans MT</vt:lpstr>
      <vt:lpstr>Tahoma</vt:lpstr>
      <vt:lpstr>Times New Roman</vt:lpstr>
      <vt:lpstr>Wingdings</vt:lpstr>
      <vt:lpstr>ZapfDingbats</vt:lpstr>
      <vt:lpstr>Default Design</vt:lpstr>
      <vt:lpstr>Clip</vt:lpstr>
      <vt:lpstr>ClipArt</vt:lpstr>
      <vt:lpstr>Network layer</vt:lpstr>
      <vt:lpstr>Dove siamo?</vt:lpstr>
      <vt:lpstr>Lo strato di rete</vt:lpstr>
      <vt:lpstr>Modello di servizio</vt:lpstr>
      <vt:lpstr>Funzionalità di questo strato</vt:lpstr>
      <vt:lpstr>Panoramica del Layer 3</vt:lpstr>
      <vt:lpstr>Funzioni di un router</vt:lpstr>
      <vt:lpstr>PowerPoint Presentation</vt:lpstr>
      <vt:lpstr>Code di input</vt:lpstr>
      <vt:lpstr>Code di output</vt:lpstr>
      <vt:lpstr>Perchè le perdite di pacchetti?</vt:lpstr>
      <vt:lpstr>Formato di un datagramma</vt:lpstr>
      <vt:lpstr>Frammentazione</vt:lpstr>
      <vt:lpstr>Riassemblaggio</vt:lpstr>
      <vt:lpstr>Indirizzamento</vt:lpstr>
      <vt:lpstr>Sottoreti</vt:lpstr>
      <vt:lpstr>Sottoreti</vt:lpstr>
      <vt:lpstr>Domini di col.</vt:lpstr>
      <vt:lpstr>Modalità di assegnazione</vt:lpstr>
      <vt:lpstr>Allocazione degli indirizzi</vt:lpstr>
      <vt:lpstr>Assegnazione di subnet IP</vt:lpstr>
      <vt:lpstr>Indirizzamento gerarchico: aggregazione per gruppi di indirizzi</vt:lpstr>
      <vt:lpstr>Indirizzamento</vt:lpstr>
      <vt:lpstr>DHCP</vt:lpstr>
      <vt:lpstr>Come farsi assegnare un indirizzo IP?</vt:lpstr>
      <vt:lpstr>DHCP: Dynamic Host Configuration Protocol</vt:lpstr>
      <vt:lpstr>DHCP client-server scenario</vt:lpstr>
      <vt:lpstr>DHCP client-server scenario</vt:lpstr>
      <vt:lpstr>ICMP</vt:lpstr>
      <vt:lpstr>Network Address Translation - NAT</vt:lpstr>
      <vt:lpstr>Alcuni fatti</vt:lpstr>
      <vt:lpstr>NAT: Network Address Translation</vt:lpstr>
      <vt:lpstr>NAT: Network Address Translation</vt:lpstr>
      <vt:lpstr>NAT: Network Address Translation</vt:lpstr>
      <vt:lpstr>NAT: Network Address Translation</vt:lpstr>
      <vt:lpstr>NAT: Network Address Translation</vt:lpstr>
      <vt:lpstr>Port Forwarding</vt:lpstr>
      <vt:lpstr>Port forwarding</vt:lpstr>
      <vt:lpstr>NAT e connessioni P2P</vt:lpstr>
      <vt:lpstr>Indirizzi Broadcast e altri indirizzi speciali</vt:lpstr>
      <vt:lpstr>ICMP</vt:lpstr>
      <vt:lpstr>Alcuni problemi di sicurezza</vt:lpstr>
      <vt:lpstr>Alcune minacce</vt:lpstr>
      <vt:lpstr>Alcune minacce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4</dc:title>
  <dc:creator>Jim Kurose and Keith Ross</dc:creator>
  <cp:lastModifiedBy>Giovambattista Ianni</cp:lastModifiedBy>
  <cp:revision>420</cp:revision>
  <dcterms:created xsi:type="dcterms:W3CDTF">1999-10-08T19:08:27Z</dcterms:created>
  <dcterms:modified xsi:type="dcterms:W3CDTF">2022-11-21T09:10:46Z</dcterms:modified>
</cp:coreProperties>
</file>