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900cb414_2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b900cb41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900cb414_2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b900cb414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b900cb414_2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b900cb414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900cb414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900cb41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900cb414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b900cb41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900cb414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900cb41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900cb414_2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b900cb41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900cb414_2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b900cb41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00cb414_2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00cb41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900cb414_2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900cb41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Gestione Errori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di e</a:t>
            </a:r>
            <a:r>
              <a:rPr lang="it"/>
              <a:t>ccezioni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32475" y="1803350"/>
            <a:ext cx="8751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Java distingue due tipi di eccezioni: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eccezioni unchecked: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le eccezioni che non è obbligatorio gestire, ad esempio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ArrayOutOfBoundsException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eccezioni checked: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sono le eccezioni che vanno sempre gestite, ad esempio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07150" y="3442550"/>
            <a:ext cx="8751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Possiamo anche dichiarare nuove eccezioni con le seguenti istruzioni: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Unchecked:</a:t>
            </a:r>
            <a:r>
              <a:rPr lang="it">
                <a:solidFill>
                  <a:schemeClr val="lt2"/>
                </a:solidFill>
              </a:rPr>
              <a:t>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MyException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RuntimeException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Checked: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MyException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concettuali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32475" y="1803350"/>
            <a:ext cx="8751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alcuni casi gli errori non sono individuabili (o lo sono in rari casi) attraverso il meccanismo delle eccezioni.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Spesso questi errori sono dovuti alla mancata lettura della documentazione di Java o alla mancata applicazione delle regole prescritte.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esempio è non rispettare il contratto del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Errori concettuali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132475" y="1803350"/>
            <a:ext cx="50598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 { 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errata!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String cf;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Persona(String cf)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.cf = cf;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setCodiceFiscale(String cf)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.cf = cf;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equals(Object o)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(o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 = (Persona) o;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cf.equals(p.cf);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false;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hashCode() {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cf.hashCode();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273725" y="1806725"/>
            <a:ext cx="37275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Quali errori ci sono?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Cambiare il codice fiscale (attraverso il metodo set) potrebbe portare a dei problemi nel caso in cui la persona sia usata insieme a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restituisce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anche se si usa una sottoclasse di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questo potrebbe portare ad errori. Ad esempio, se la classe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Studente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implementasse il metodo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allo stesso modo non si rispetterebbe la simmetria: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p1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Persona();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Persona p2 =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Studente();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p1.equals(p2)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potrebbe essere diverso da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p2.equals(p1)</a:t>
            </a:r>
            <a:r>
              <a:rPr lang="it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degli errori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1900" y="2137025"/>
            <a:ext cx="49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Durante la fase di sviluppo è normale avere errori software.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9000" y="2832175"/>
            <a:ext cx="585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java.util.Scanner;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Calcolatrice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num1 = in.nextInt();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num2 = in.nextInt();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System.out.println(num1/num2);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518900" y="2677550"/>
            <a:ext cx="22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questo caso non viene controllato che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sia diverso da 0.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Assert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1900" y="1803350"/>
            <a:ext cx="816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Come in C++, anche in java è presente la keyword 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assert espressione;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assert espressione : espressione2;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un assert fallisce, il programma termina!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abilitare l’uso di assert è necessario aggiungere l’opzione -ea alla JVM.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eclipse: Menu Run -&gt; Run Configurations, a sinistra selezionare Java Application -&gt; Nome Progetto e poi sulla destra selezionate Arguments e poi nel campo VM arguments aggiungere -ea.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67925" y="3711950"/>
            <a:ext cx="732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TestAssertion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void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 % 2 != 0 : </a:t>
            </a:r>
            <a:r>
              <a:rPr lang="it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"Mi aspetto un numero dispari"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Eccezioni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32475" y="1803350"/>
            <a:ext cx="8751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gestione delle eccezioni è un meccanismo offerto da alcuni linguaggi di programmazione per intercettare e gestire potenziali errori software.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Attraverso la gestione delle eccezioni: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può evitare che un programma termini bruscamente in presenza di un errore software.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può cercare di riparare all’errore in modo opportuno.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può separare la parte di gestione degli errori dal codice di un programma.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Eccezioni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32475" y="1803350"/>
            <a:ext cx="87516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 le sue sottoclassi estendono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Throwable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ciò indica una condizione che un’applicazione dovrebbe prevedere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eccezioni sono gestite attraverso le keyword: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con try si può specificare un blocco di codice in cui potrebbe verificarsi un’eccezione, mentre con catch si specifica quale eccezione si vuole gestire e inserire il codice per gestirle.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permette di specificare un blocco di codice le cui istruzioni saranno eseguite sempre, a prescindere che si sia verificata o meno un’eccezione.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si inserisce vicino la definizione di un metodo e permette di rimandare la gestione dell’eccezione nei punti in cui il metodo è chiamato.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consente di lanciare una determinata eccezione software.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/>
              <a:t>/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1900" y="1803350"/>
            <a:ext cx="8163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(ExceptionT1 | ExceptionT2 | ... | ExceptionTN)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Prova ad eseguire il codice che si trova nel blocco del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se si verifica un’eccezione tra quelle indicate nel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allora esegui il blocco del codice che si trova nel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71900" y="3527150"/>
            <a:ext cx="732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numero1 = in.nextInt();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numero2 = in.nextInt();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System.out.println(numero1/numero2);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(ArithmeticException 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e.printStackTrace(); </a:t>
            </a:r>
            <a:r>
              <a:rPr lang="it" sz="12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Solo in fase di sviluppo</a:t>
            </a:r>
            <a:endParaRPr sz="12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71900" y="1803350"/>
            <a:ext cx="8163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(ExceptionT1 | ExceptionT2 | ... | ExceptionTN)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oppure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che si trova nel blocco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eseguito sempre, indipendentemente se si è verificata un’eccezione o meno. È utile nel caso in cui si vogliano compiere operazioni di pulizia oppure chiudere risorse utilizzate.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71900" y="1803350"/>
            <a:ext cx="816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foo()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ExceptionT1,ExceptionT2,...,ExceptionTN {...}</a:t>
            </a:r>
            <a:endParaRPr sz="10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Rimanda la gestione delle eccezioni ai metodi che chiamano il metodo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foo()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71900" y="2571750"/>
            <a:ext cx="8529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div 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b) 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ArithmeticException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System.out.println(a/b);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calcola()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try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div(4,0);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catch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(ArithmeticException e)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    e.printStackTrace();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71900" y="1803350"/>
            <a:ext cx="816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throw 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ExceptionType();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Lancia un’eccezione del tipo indicato.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71900" y="2571750"/>
            <a:ext cx="8529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aggiungiVoto(</a:t>
            </a: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voto)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(voto &lt; 0 || voto &gt; 30) {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throw new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IllegalArgumentException(</a:t>
            </a:r>
            <a:r>
              <a:rPr lang="it" sz="12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"Atteso voto tra 0 e 30, ottenuto: " </a:t>
            </a: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+ voto);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