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8745385c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8745385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8745385c7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8745385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c1cb6fc66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c1cb6fc6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c1cb6fc66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c1cb6fc6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b73a6b0a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b73a6b0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c1cb6fc66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c1cb6fc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b73a6b0ad_0_1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b73a6b0a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c1cb6fc66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c1cb6fc6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c1cb6fc66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c1cb6fc6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c1cb6fc66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c1cb6fc6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c1cb6fc66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c1cb6fc6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c1cb6fc66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c1cb6fc6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User Interfaces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Java - Input-Output e Files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Carmine Dodaro - Università della Calabria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Altri metodi di lettura</a:t>
            </a:r>
            <a:endParaRPr baseline="-25000"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130225" y="1927200"/>
            <a:ext cx="8944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String leggi(String orig)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IOException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Files.readString(Path.of(orig));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List&lt;String&gt; leggiLinee(String orig)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IOException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Files.readAllLines(Path.of(orig));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byte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[] leggiByte(String orig)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IOException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Files.readAllBytes(Path.of(orig));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Altri metodi di scrittura</a:t>
            </a:r>
            <a:endParaRPr baseline="-25000"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110850" y="1927200"/>
            <a:ext cx="8944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scrivi(String dest)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IOException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String text =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"Hello, line 1"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+ System.lineSeparator() +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 "Hello, line2"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//Sovrascrive il contenuto del file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Files.writeString(Path.of(dest), text);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appendi(String dest)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IOException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String text =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"Hello, line 1"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+ System.lineSeparator() +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 "Hello, line2"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//Aggiunge al contenuto esistente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Files.writeString(Path.of(dest), text, StandardOpenOption.APPEND);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scriviByte(String dest)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IOException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String text =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"Hello, line 1"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+ System.lineSeparator() +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 "Hello, line2"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Files.write(Path.of(dest), text.getBytes());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Percorso del file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138225" y="1726500"/>
            <a:ext cx="8797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BufferedReader bIn =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BufferedReader(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FileReader(</a:t>
            </a:r>
            <a:r>
              <a:rPr lang="it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"input.txt"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 eclipse, il file </a:t>
            </a:r>
            <a:r>
              <a:rPr lang="it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"input.txt"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cercato nella cartella home del progetto, cioè allo stesso livello di bin e src.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 si volesse cercare il file in una cartella, si può utilizzare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File.separator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BufferedReader bIn =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BufferedReader(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FileReader(</a:t>
            </a:r>
            <a:r>
              <a:rPr lang="it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"nomecartella"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File.separator + </a:t>
            </a:r>
            <a:r>
              <a:rPr lang="it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"input.txt"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 generale, va evitato l’utilizzo di percorsi direttamente nel codice! Il percorso deve essere scelto dall’utente, ad esempio tramite interfaccia grafica.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154650" y="1780700"/>
            <a:ext cx="8944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Come si gestiscono i file di configurazione, immagini del programma, oppure i file musicali?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Questi file sono associati al programma, e non sono specifici dell’utente.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Per gestirli si può creare un package (non una cartella) da cui leggere il file.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readConfiguration()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IOException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//Una risorsa chiamata configuration.txt che si trova nel package resources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String filename = getClass().getResource(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"/resources/configuration.txt"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).getFile();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BufferedReader in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in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BufferedReader(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FileReader(filename));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(in.ready())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System.out.println(in.readLine());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(in !=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in.close();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Risorse</a:t>
            </a:r>
            <a:endParaRPr baseline="-2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Input/Output: stream e file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471900" y="2137025"/>
            <a:ext cx="8506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Uno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stream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una connessione associabile ad una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sorgente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(input stream) e a una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destinazione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(output stream).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sorgente e la destinazione possono essere rappresentate da diversi oggetti (file, socket, console, ecc.).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Implementazione nel package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java.io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Stream di byte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71900" y="2137025"/>
            <a:ext cx="8506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programmi usano questa tipologia di stream per eseguire la lettura e la scrittura di byte di dati.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Tutte le classi che si occupano di effettuare stream di byte estendono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InputStream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OutputStream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Esempi di classi che estendono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InputStream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AudioInputStream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FileInputStream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ObjectInputStream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StringBufferInputStream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FileInputStream</a:t>
            </a:r>
            <a:r>
              <a:rPr lang="it"/>
              <a:t> 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FileOutputStream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2270400" y="1927200"/>
            <a:ext cx="68040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Questo è il codice per copiare il contenuto di un file in un altro file: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copia(String orig, String dest)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IOException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FileInputStream in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FileOutputStream out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in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FileInputStream(orig);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//Crea l’oggetto che legge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out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FileOutputStream(dest);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//Crea l’oggetto che scrive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c = in.read();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//Legge un byte di dati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(c != −1) {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//Alla fine della lettura c è uguale a −1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out.write(c);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//Scrive il byte di dati letto prima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 = in.read();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//Legge un nuovo byte di dati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(in != null) in.close();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//Chiude l’input stream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(out != null) out.close();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//Chiude l’output stream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71900" y="1927200"/>
            <a:ext cx="1830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classe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FileInputStream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ci permette di leggere dei byte da un file 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FileOutputStream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ci consente di scrivere dei byte su un file.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Stream di caratteri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471900" y="2137025"/>
            <a:ext cx="8506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programmi usano questa tipologia di stream per eseguire la lettura e la scrittura di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caratteri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Tutte le classi che si occupano di effettuare stream di caratteri estendono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Reader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Writer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Esempi di classi che estendono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Reader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BufferedReader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InputStreamReader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StringReader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FileReader</a:t>
            </a:r>
            <a:r>
              <a:rPr lang="it"/>
              <a:t> 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FileWriter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2270400" y="1764425"/>
            <a:ext cx="68040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Questo è il codice per copiare il contenuto di un file in un altro file: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copia(String orig, String dest) throws IOException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FileReader in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FileWriter out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in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FileReader(orig);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out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FileWriter(dest);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c = in.read();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//Legge un carattere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(c != −1)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System.out.println((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 c);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il carattere letto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out.write(c);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//Scrive il carattere letto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 = in.read();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//Legge un nuovo carattere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(in != null) in.close();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//Chiude l’input stream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(out != null) out.close();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//Chiude l’output stream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0" name="Google Shape;100;p18"/>
          <p:cNvSpPr txBox="1"/>
          <p:nvPr/>
        </p:nvSpPr>
        <p:spPr>
          <a:xfrm>
            <a:off x="65400" y="1764425"/>
            <a:ext cx="2205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classe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FileReader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ci permette di leggere dei caratteri da un file 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FileWriter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ci consente di scrivere dei caratteri su un file.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FileReader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estende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InputStreamReader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mentre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FileWriter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estende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OutputStreamWriter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Unbuffered vs Buffered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138225" y="1726500"/>
            <a:ext cx="8797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tipi di lettura e scrittura visti finora sono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unbuffered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cioè le operazioni sono effettuate dal sistema operativo che accede ai file al momento delle richieste, e quindi sono inefficienti.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Java mette a disposizione delle classi che permettono di usare stream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buffered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che usano un’area di memoria in cui effettuano le operazioni prima che le stesse siano eseguite dal sistema operativo.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Funzionamento da input: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Vengono letti dal file un certo numero di byte e memorizzati in un blocco di memoria (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buffer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Quando il buffer è pieno viene letto e svuotato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Si ripete il passo 1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Funzionamento da output: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contenuto da salvare su file viene scritto in un blocco di memoria (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buffer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Quando il buffer è pieno il contenuto del buffer è salvato su file e successivamente svuotato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Si ripete il passo 1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BufferedReader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130225" y="1927200"/>
            <a:ext cx="8944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BufferedReader</a:t>
            </a:r>
            <a:r>
              <a:rPr lang="it" sz="1400"/>
              <a:t> è un’implementazione di stream buffered e permette di leggere un file di testo linea per linea: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leggi(String orig)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IOException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BufferedReader in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in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BufferedReader(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FileReader(orig));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(in.ready())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String line = in.readLine();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System.out.println(line);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(in !=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in.close();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130225" y="1927200"/>
            <a:ext cx="8944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BufferedWriter</a:t>
            </a:r>
            <a:r>
              <a:rPr lang="it" sz="1400"/>
              <a:t> </a:t>
            </a:r>
            <a:r>
              <a:rPr lang="it" sz="1400"/>
              <a:t>è un’implementazione di stream</a:t>
            </a:r>
            <a:r>
              <a:rPr lang="it" sz="1400"/>
              <a:t> buffered e permette di scrivere su un file di testo: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scrivi(String dest)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IOException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BufferedWriter out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out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BufferedWriter(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FileWriter(dest));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out.write(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"linea1"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out.newLine();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out.write(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"linea2"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out.newLine();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(out !=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out.close();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BufferedWriter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