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311708" y="48385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highlight>
                  <a:srgbClr val="B6D7A8"/>
                </a:highlight>
              </a:rPr>
              <a:t>「The Wall」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Daniel Wu &amp; Anthony Ma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ideas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-78950" y="1320000"/>
            <a:ext cx="66672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game is similar to classic rts strategy games like age of empires 2 in that you must manage breakable defenses to protect the main base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RTS Strategy Resource management game where the goal is to survive for as long as possible in a continuous onslaught of aliens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Our unique spin involves having most micro actions automated instead focusing on a more general macro focus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250" y="1320000"/>
            <a:ext cx="2488100" cy="1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Overview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497" y="1093849"/>
            <a:ext cx="6198754" cy="40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5682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AI glitching out continuously whether it be the enemy or people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Switching from processing to swing as it became too time consuming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Getting the enemies to properly disappear and not turn into ghosts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575" y="1447437"/>
            <a:ext cx="3152000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Playing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Initial Screen should have three buttons play, settings, and instructions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Controls are simple, go to the buy menu once the game is launched and buy workers and guards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Left click the battlefield following purchasing to place new units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Ghost entities that become untargetable after death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Guards and turrets will sometimes randomly take out targets rather than those closest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had More Time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Networking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Tech Tree for Walls, Workers, Guards, and Turrets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 different weapons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Allow the player to control a person object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Base Management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