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60" r:id="rId3"/>
    <p:sldId id="317" r:id="rId4"/>
    <p:sldId id="315" r:id="rId5"/>
    <p:sldId id="313" r:id="rId6"/>
    <p:sldId id="320" r:id="rId7"/>
    <p:sldId id="323" r:id="rId8"/>
    <p:sldId id="321" r:id="rId9"/>
    <p:sldId id="322" r:id="rId10"/>
    <p:sldId id="324" r:id="rId11"/>
    <p:sldId id="325" r:id="rId12"/>
    <p:sldId id="326" r:id="rId13"/>
    <p:sldId id="264" r:id="rId14"/>
    <p:sldId id="327" r:id="rId15"/>
    <p:sldId id="328" r:id="rId16"/>
    <p:sldId id="330" r:id="rId17"/>
    <p:sldId id="329" r:id="rId18"/>
    <p:sldId id="331" r:id="rId19"/>
    <p:sldId id="333" r:id="rId20"/>
    <p:sldId id="259" r:id="rId21"/>
    <p:sldId id="316" r:id="rId22"/>
    <p:sldId id="319" r:id="rId23"/>
    <p:sldId id="318" r:id="rId24"/>
    <p:sldId id="332" r:id="rId25"/>
  </p:sldIdLst>
  <p:sldSz cx="9144000" cy="5143500" type="screen16x9"/>
  <p:notesSz cx="6858000" cy="9144000"/>
  <p:embeddedFontLst>
    <p:embeddedFont>
      <p:font typeface="Viga" panose="020B0604020202020204" charset="0"/>
      <p:regular r:id="rId27"/>
    </p:embeddedFont>
    <p:embeddedFont>
      <p:font typeface="DM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88C0DA-91CD-4D7A-AD7A-2E777C1EF62E}">
  <a:tblStyle styleId="{0C88C0DA-91CD-4D7A-AD7A-2E777C1EF6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2334" autoAdjust="0"/>
  </p:normalViewPr>
  <p:slideViewPr>
    <p:cSldViewPr snapToGrid="0">
      <p:cViewPr varScale="1">
        <p:scale>
          <a:sx n="92" d="100"/>
          <a:sy n="92" d="100"/>
        </p:scale>
        <p:origin x="834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467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9100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24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36674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g6bf9e59999_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0" name="Google Shape;3930;g6bf9e59999_3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138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081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mtClean="0"/>
              <a:t>Los avances tecnológicos nos permiten realizar actividades de manera más fácil a través de la automatización.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mtClean="0"/>
              <a:t>Como</a:t>
            </a:r>
            <a:r>
              <a:rPr lang="es-ES" baseline="0" smtClean="0"/>
              <a:t> abrir una caja fuerte que es un equipo de seguridad utilizado para guardar y proteger objetos de valor. </a:t>
            </a:r>
            <a:endParaRPr lang="es-EC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baseline="0" smtClean="0"/>
              <a:t>Uno de los métodos de seguridad, común y de fácil manejo, es la lectura de códigoQR o código de respuesta rápida que contiene información almacenada en una matriz de puntos.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baseline="0" smtClean="0"/>
              <a:t>Los teléfonos celulares tienen incluidos un software que lee el código QR y este avance permite la ampliación de sus usos al poder ser implementado en las aplicaciones móviles.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baseline="0" smtClean="0"/>
              <a:t>Además, la posibilidad de intercomunicar diferentes dispositivos entre ellos y con la red global, permite utilizar este método para abrir una caja de manera inteligente y segura.</a:t>
            </a:r>
            <a:endParaRPr lang="es-ES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C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952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smtClean="0">
                <a:latin typeface="DM Sans" panose="020B0604020202020204" charset="0"/>
              </a:rPr>
              <a:t>Crear un prototipo para automatizar el acceso a cajas de seguridad a través de una aplicación móvil que contiene un escáner de código QR.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smtClean="0">
                <a:latin typeface="DM Sans" panose="020B0604020202020204" charset="0"/>
              </a:rPr>
              <a:t>También</a:t>
            </a:r>
            <a:r>
              <a:rPr lang="en-US" sz="1100" baseline="0" smtClean="0">
                <a:latin typeface="DM Sans" panose="020B0604020202020204" charset="0"/>
              </a:rPr>
              <a:t> buscamos mejorar la administración y control de las cajas.</a:t>
            </a:r>
            <a:endParaRPr lang="en-US" sz="1100" smtClean="0">
              <a:latin typeface="DM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71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61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161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75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69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4334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0" r:id="rId5"/>
    <p:sldLayoutId id="2147483663" r:id="rId6"/>
    <p:sldLayoutId id="2147483666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49" y="447675"/>
            <a:ext cx="4083925" cy="23937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CAJA DE SEGURIDAD INTELIGENTE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93365" y="3123546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Grupo #10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	Milena Chiquito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	Luis Guzmán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	Fernando Troya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	Rhandall Valdez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7" name="Google Shape;530;p34"/>
          <p:cNvSpPr/>
          <p:nvPr/>
        </p:nvSpPr>
        <p:spPr>
          <a:xfrm>
            <a:off x="328402" y="1021085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531;p34"/>
          <p:cNvGrpSpPr/>
          <p:nvPr/>
        </p:nvGrpSpPr>
        <p:grpSpPr>
          <a:xfrm>
            <a:off x="2347258" y="1162275"/>
            <a:ext cx="1524512" cy="3199926"/>
            <a:chOff x="5431588" y="1307171"/>
            <a:chExt cx="1423580" cy="2988072"/>
          </a:xfrm>
        </p:grpSpPr>
        <p:sp>
          <p:nvSpPr>
            <p:cNvPr id="348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555;p34"/>
          <p:cNvGrpSpPr/>
          <p:nvPr/>
        </p:nvGrpSpPr>
        <p:grpSpPr>
          <a:xfrm>
            <a:off x="646833" y="1587566"/>
            <a:ext cx="1891146" cy="2887347"/>
            <a:chOff x="3605604" y="1716301"/>
            <a:chExt cx="1765941" cy="2696187"/>
          </a:xfrm>
        </p:grpSpPr>
        <p:sp>
          <p:nvSpPr>
            <p:cNvPr id="139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58;p29"/>
          <p:cNvSpPr/>
          <p:nvPr/>
        </p:nvSpPr>
        <p:spPr>
          <a:xfrm rot="2727909">
            <a:off x="5621117" y="1791696"/>
            <a:ext cx="3026535" cy="267213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METODOLOGÍA</a:t>
            </a:r>
            <a:endParaRPr dirty="0"/>
          </a:p>
        </p:txBody>
      </p:sp>
      <p:sp>
        <p:nvSpPr>
          <p:cNvPr id="2055" name="Google Shape;2055;p50"/>
          <p:cNvSpPr txBox="1">
            <a:spLocks noGrp="1"/>
          </p:cNvSpPr>
          <p:nvPr>
            <p:ph type="body" idx="1"/>
          </p:nvPr>
        </p:nvSpPr>
        <p:spPr>
          <a:xfrm>
            <a:off x="3556644" y="3567261"/>
            <a:ext cx="2062966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Realizar consultas y cambios a la base de datos</a:t>
            </a:r>
            <a:endParaRPr dirty="0"/>
          </a:p>
        </p:txBody>
      </p:sp>
      <p:sp>
        <p:nvSpPr>
          <p:cNvPr id="2056" name="Google Shape;2056;p5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Código PHP</a:t>
            </a:r>
            <a:endParaRPr dirty="0"/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3"/>
          </p:nvPr>
        </p:nvSpPr>
        <p:spPr>
          <a:xfrm>
            <a:off x="864907" y="3508236"/>
            <a:ext cx="193172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Almacenar la información usando tablas en base al diagrama de      entidad-relación</a:t>
            </a:r>
            <a:endParaRPr dirty="0"/>
          </a:p>
        </p:txBody>
      </p:sp>
      <p:sp>
        <p:nvSpPr>
          <p:cNvPr id="2058" name="Google Shape;2058;p5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 de Datos</a:t>
            </a:r>
            <a:endParaRPr dirty="0"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317672" y="3508236"/>
            <a:ext cx="164176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Diseño y programación de la aplicación móvil</a:t>
            </a:r>
            <a:endParaRPr dirty="0"/>
          </a:p>
        </p:txBody>
      </p:sp>
      <p:sp>
        <p:nvSpPr>
          <p:cNvPr id="2060" name="Google Shape;2060;p50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Android Studio</a:t>
            </a:r>
            <a:endParaRPr dirty="0"/>
          </a:p>
        </p:txBody>
      </p:sp>
      <p:sp>
        <p:nvSpPr>
          <p:cNvPr id="2061" name="Google Shape;2061;p50"/>
          <p:cNvSpPr/>
          <p:nvPr/>
        </p:nvSpPr>
        <p:spPr>
          <a:xfrm>
            <a:off x="153962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50"/>
          <p:cNvSpPr/>
          <p:nvPr/>
        </p:nvSpPr>
        <p:spPr>
          <a:xfrm>
            <a:off x="4169400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0"/>
          <p:cNvSpPr/>
          <p:nvPr/>
        </p:nvSpPr>
        <p:spPr>
          <a:xfrm>
            <a:off x="6799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4" name="Google Shape;2064;p50"/>
          <p:cNvCxnSpPr>
            <a:stCxn id="2061" idx="2"/>
          </p:cNvCxnSpPr>
          <p:nvPr/>
        </p:nvCxnSpPr>
        <p:spPr>
          <a:xfrm rot="10800000">
            <a:off x="-218975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stCxn id="2063" idx="6"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6" name="Google Shape;2066;p50"/>
          <p:cNvGrpSpPr/>
          <p:nvPr/>
        </p:nvGrpSpPr>
        <p:grpSpPr>
          <a:xfrm>
            <a:off x="7065224" y="2066869"/>
            <a:ext cx="273116" cy="473117"/>
            <a:chOff x="2656082" y="2287427"/>
            <a:chExt cx="207582" cy="359594"/>
          </a:xfrm>
        </p:grpSpPr>
        <p:sp>
          <p:nvSpPr>
            <p:cNvPr id="2067" name="Google Shape;2067;p50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5913;p82"/>
          <p:cNvGrpSpPr/>
          <p:nvPr/>
        </p:nvGrpSpPr>
        <p:grpSpPr>
          <a:xfrm>
            <a:off x="1685190" y="2047700"/>
            <a:ext cx="514046" cy="463456"/>
            <a:chOff x="3712952" y="1970604"/>
            <a:chExt cx="354363" cy="354395"/>
          </a:xfrm>
          <a:solidFill>
            <a:schemeClr val="accent1">
              <a:lumMod val="75000"/>
            </a:schemeClr>
          </a:solidFill>
        </p:grpSpPr>
        <p:sp>
          <p:nvSpPr>
            <p:cNvPr id="32" name="Google Shape;15914;p82"/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15;p82"/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16;p82"/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17;p82"/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18;p82"/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19;p82"/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20;p82"/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21;p82"/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22;p82"/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6127;p82"/>
          <p:cNvGrpSpPr/>
          <p:nvPr/>
        </p:nvGrpSpPr>
        <p:grpSpPr>
          <a:xfrm>
            <a:off x="4289351" y="2114843"/>
            <a:ext cx="565297" cy="377163"/>
            <a:chOff x="7009649" y="1541981"/>
            <a:chExt cx="524940" cy="320655"/>
          </a:xfrm>
          <a:solidFill>
            <a:schemeClr val="accent1">
              <a:lumMod val="75000"/>
            </a:schemeClr>
          </a:solidFill>
        </p:grpSpPr>
        <p:sp>
          <p:nvSpPr>
            <p:cNvPr id="42" name="Google Shape;16128;p82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29;p82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130;p82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131;p82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32;p82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133;p82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134;p82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35;p82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6071059" y="1538662"/>
            <a:ext cx="2134987" cy="3483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47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ANDROID STUDIO</a:t>
            </a:r>
            <a:endParaRPr lang="es-EC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41770" t="30798" r="13659" b="23478"/>
          <a:stretch/>
        </p:blipFill>
        <p:spPr>
          <a:xfrm>
            <a:off x="1648325" y="1251283"/>
            <a:ext cx="5799223" cy="33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ANDROID STUDIO</a:t>
            </a:r>
            <a:endParaRPr lang="es-EC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3025" t="9581" r="22351" b="18708"/>
          <a:stretch/>
        </p:blipFill>
        <p:spPr>
          <a:xfrm>
            <a:off x="1022686" y="1065534"/>
            <a:ext cx="7002378" cy="37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58;p29"/>
          <p:cNvSpPr/>
          <p:nvPr/>
        </p:nvSpPr>
        <p:spPr>
          <a:xfrm rot="14494736">
            <a:off x="306639" y="1871460"/>
            <a:ext cx="3269754" cy="281754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METODOLOGÍA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623640" y="3508236"/>
            <a:ext cx="1896711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Lector y generador de código QR implementados en Android Studio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Código QR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1025620" y="3550085"/>
            <a:ext cx="1839837" cy="100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Medio para </a:t>
            </a:r>
            <a:r>
              <a:rPr lang="en" dirty="0"/>
              <a:t> </a:t>
            </a:r>
            <a:r>
              <a:rPr lang="en" dirty="0" smtClean="0"/>
              <a:t> realizar la intercomunicación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C" dirty="0" smtClean="0"/>
              <a:t>Internet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316525" y="3508236"/>
            <a:ext cx="1750358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Diseño y uso de dispositivos IoT para su funcionamiento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Caja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4087048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5969;p82"/>
          <p:cNvGrpSpPr/>
          <p:nvPr/>
        </p:nvGrpSpPr>
        <p:grpSpPr>
          <a:xfrm>
            <a:off x="4658789" y="2152535"/>
            <a:ext cx="230200" cy="244807"/>
            <a:chOff x="5178274" y="1967859"/>
            <a:chExt cx="169431" cy="2258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Google Shape;15974;p82"/>
            <p:cNvSpPr/>
            <p:nvPr/>
          </p:nvSpPr>
          <p:spPr>
            <a:xfrm>
              <a:off x="5178655" y="1976803"/>
              <a:ext cx="13655" cy="27469"/>
            </a:xfrm>
            <a:custGeom>
              <a:avLst/>
              <a:gdLst/>
              <a:ahLst/>
              <a:cxnLst/>
              <a:rect l="l" t="t" r="r" b="b"/>
              <a:pathLst>
                <a:path w="429" h="863" extrusionOk="0">
                  <a:moveTo>
                    <a:pt x="249" y="1"/>
                  </a:moveTo>
                  <a:cubicBezTo>
                    <a:pt x="198" y="1"/>
                    <a:pt x="148" y="22"/>
                    <a:pt x="119" y="65"/>
                  </a:cubicBezTo>
                  <a:cubicBezTo>
                    <a:pt x="48" y="184"/>
                    <a:pt x="0" y="327"/>
                    <a:pt x="0" y="470"/>
                  </a:cubicBezTo>
                  <a:lnTo>
                    <a:pt x="0" y="708"/>
                  </a:lnTo>
                  <a:cubicBezTo>
                    <a:pt x="0" y="779"/>
                    <a:pt x="72" y="863"/>
                    <a:pt x="167" y="863"/>
                  </a:cubicBezTo>
                  <a:cubicBezTo>
                    <a:pt x="250" y="863"/>
                    <a:pt x="334" y="779"/>
                    <a:pt x="334" y="696"/>
                  </a:cubicBezTo>
                  <a:lnTo>
                    <a:pt x="334" y="470"/>
                  </a:lnTo>
                  <a:cubicBezTo>
                    <a:pt x="334" y="398"/>
                    <a:pt x="357" y="303"/>
                    <a:pt x="393" y="243"/>
                  </a:cubicBezTo>
                  <a:cubicBezTo>
                    <a:pt x="429" y="172"/>
                    <a:pt x="417" y="65"/>
                    <a:pt x="346" y="29"/>
                  </a:cubicBezTo>
                  <a:cubicBezTo>
                    <a:pt x="317" y="10"/>
                    <a:pt x="283" y="1"/>
                    <a:pt x="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75;p82"/>
            <p:cNvSpPr/>
            <p:nvPr/>
          </p:nvSpPr>
          <p:spPr>
            <a:xfrm>
              <a:off x="5193807" y="2183063"/>
              <a:ext cx="28456" cy="10695"/>
            </a:xfrm>
            <a:custGeom>
              <a:avLst/>
              <a:gdLst/>
              <a:ahLst/>
              <a:cxnLst/>
              <a:rect l="l" t="t" r="r" b="b"/>
              <a:pathLst>
                <a:path w="894" h="336" extrusionOk="0">
                  <a:moveTo>
                    <a:pt x="170" y="1"/>
                  </a:moveTo>
                  <a:cubicBezTo>
                    <a:pt x="96" y="1"/>
                    <a:pt x="34" y="57"/>
                    <a:pt x="12" y="133"/>
                  </a:cubicBezTo>
                  <a:cubicBezTo>
                    <a:pt x="0" y="228"/>
                    <a:pt x="60" y="300"/>
                    <a:pt x="131" y="312"/>
                  </a:cubicBezTo>
                  <a:cubicBezTo>
                    <a:pt x="179" y="312"/>
                    <a:pt x="215" y="336"/>
                    <a:pt x="251" y="336"/>
                  </a:cubicBezTo>
                  <a:lnTo>
                    <a:pt x="727" y="336"/>
                  </a:lnTo>
                  <a:cubicBezTo>
                    <a:pt x="822" y="336"/>
                    <a:pt x="893" y="252"/>
                    <a:pt x="893" y="169"/>
                  </a:cubicBezTo>
                  <a:cubicBezTo>
                    <a:pt x="893" y="74"/>
                    <a:pt x="822" y="2"/>
                    <a:pt x="727" y="2"/>
                  </a:cubicBezTo>
                  <a:lnTo>
                    <a:pt x="191" y="2"/>
                  </a:ln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76;p82"/>
            <p:cNvSpPr/>
            <p:nvPr/>
          </p:nvSpPr>
          <p:spPr>
            <a:xfrm>
              <a:off x="5196831" y="1967859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3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77;p82"/>
            <p:cNvSpPr/>
            <p:nvPr/>
          </p:nvSpPr>
          <p:spPr>
            <a:xfrm>
              <a:off x="5229807" y="2183125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978;p82"/>
            <p:cNvSpPr/>
            <p:nvPr/>
          </p:nvSpPr>
          <p:spPr>
            <a:xfrm>
              <a:off x="5232829" y="1967859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979;p82"/>
            <p:cNvSpPr/>
            <p:nvPr/>
          </p:nvSpPr>
          <p:spPr>
            <a:xfrm>
              <a:off x="5178655" y="2011434"/>
              <a:ext cx="10631" cy="28838"/>
            </a:xfrm>
            <a:custGeom>
              <a:avLst/>
              <a:gdLst/>
              <a:ahLst/>
              <a:cxnLst/>
              <a:rect l="l" t="t" r="r" b="b"/>
              <a:pathLst>
                <a:path w="334" h="906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739"/>
                  </a:lnTo>
                  <a:cubicBezTo>
                    <a:pt x="0" y="822"/>
                    <a:pt x="72" y="906"/>
                    <a:pt x="167" y="906"/>
                  </a:cubicBezTo>
                  <a:cubicBezTo>
                    <a:pt x="250" y="906"/>
                    <a:pt x="334" y="822"/>
                    <a:pt x="334" y="739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980;p82"/>
            <p:cNvSpPr/>
            <p:nvPr/>
          </p:nvSpPr>
          <p:spPr>
            <a:xfrm>
              <a:off x="5178274" y="2154701"/>
              <a:ext cx="12541" cy="28074"/>
            </a:xfrm>
            <a:custGeom>
              <a:avLst/>
              <a:gdLst/>
              <a:ahLst/>
              <a:cxnLst/>
              <a:rect l="l" t="t" r="r" b="b"/>
              <a:pathLst>
                <a:path w="394" h="88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88"/>
                  </a:lnTo>
                  <a:cubicBezTo>
                    <a:pt x="0" y="596"/>
                    <a:pt x="12" y="703"/>
                    <a:pt x="60" y="786"/>
                  </a:cubicBezTo>
                  <a:cubicBezTo>
                    <a:pt x="107" y="846"/>
                    <a:pt x="167" y="881"/>
                    <a:pt x="227" y="881"/>
                  </a:cubicBezTo>
                  <a:cubicBezTo>
                    <a:pt x="238" y="881"/>
                    <a:pt x="262" y="881"/>
                    <a:pt x="286" y="869"/>
                  </a:cubicBezTo>
                  <a:cubicBezTo>
                    <a:pt x="358" y="834"/>
                    <a:pt x="393" y="727"/>
                    <a:pt x="358" y="655"/>
                  </a:cubicBezTo>
                  <a:cubicBezTo>
                    <a:pt x="322" y="596"/>
                    <a:pt x="322" y="548"/>
                    <a:pt x="322" y="488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981;p82"/>
            <p:cNvSpPr/>
            <p:nvPr/>
          </p:nvSpPr>
          <p:spPr>
            <a:xfrm>
              <a:off x="5265423" y="2183125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3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982;p82"/>
            <p:cNvSpPr/>
            <p:nvPr/>
          </p:nvSpPr>
          <p:spPr>
            <a:xfrm>
              <a:off x="5178654" y="2047052"/>
              <a:ext cx="10631" cy="28456"/>
            </a:xfrm>
            <a:custGeom>
              <a:avLst/>
              <a:gdLst/>
              <a:ahLst/>
              <a:cxnLst/>
              <a:rect l="l" t="t" r="r" b="b"/>
              <a:pathLst>
                <a:path w="334" h="89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39"/>
                  </a:lnTo>
                  <a:cubicBezTo>
                    <a:pt x="0" y="822"/>
                    <a:pt x="72" y="894"/>
                    <a:pt x="167" y="894"/>
                  </a:cubicBezTo>
                  <a:cubicBezTo>
                    <a:pt x="250" y="894"/>
                    <a:pt x="334" y="822"/>
                    <a:pt x="334" y="739"/>
                  </a:cubicBezTo>
                  <a:lnTo>
                    <a:pt x="334" y="168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983;p82"/>
            <p:cNvSpPr/>
            <p:nvPr/>
          </p:nvSpPr>
          <p:spPr>
            <a:xfrm>
              <a:off x="5178654" y="2119083"/>
              <a:ext cx="10631" cy="28074"/>
            </a:xfrm>
            <a:custGeom>
              <a:avLst/>
              <a:gdLst/>
              <a:ahLst/>
              <a:cxnLst/>
              <a:rect l="l" t="t" r="r" b="b"/>
              <a:pathLst>
                <a:path w="334" h="882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738"/>
                  </a:lnTo>
                  <a:cubicBezTo>
                    <a:pt x="0" y="810"/>
                    <a:pt x="72" y="881"/>
                    <a:pt x="167" y="881"/>
                  </a:cubicBezTo>
                  <a:cubicBezTo>
                    <a:pt x="250" y="881"/>
                    <a:pt x="334" y="810"/>
                    <a:pt x="334" y="715"/>
                  </a:cubicBezTo>
                  <a:lnTo>
                    <a:pt x="334" y="167"/>
                  </a:lnTo>
                  <a:cubicBezTo>
                    <a:pt x="334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984;p82"/>
            <p:cNvSpPr/>
            <p:nvPr/>
          </p:nvSpPr>
          <p:spPr>
            <a:xfrm>
              <a:off x="5178654" y="2083084"/>
              <a:ext cx="10631" cy="28424"/>
            </a:xfrm>
            <a:custGeom>
              <a:avLst/>
              <a:gdLst/>
              <a:ahLst/>
              <a:cxnLst/>
              <a:rect l="l" t="t" r="r" b="b"/>
              <a:pathLst>
                <a:path w="334" h="89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738"/>
                  </a:lnTo>
                  <a:cubicBezTo>
                    <a:pt x="0" y="822"/>
                    <a:pt x="72" y="893"/>
                    <a:pt x="167" y="893"/>
                  </a:cubicBezTo>
                  <a:cubicBezTo>
                    <a:pt x="250" y="893"/>
                    <a:pt x="334" y="822"/>
                    <a:pt x="334" y="738"/>
                  </a:cubicBezTo>
                  <a:lnTo>
                    <a:pt x="334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985;p82"/>
            <p:cNvSpPr/>
            <p:nvPr/>
          </p:nvSpPr>
          <p:spPr>
            <a:xfrm>
              <a:off x="5337422" y="2050490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986;p82"/>
            <p:cNvSpPr/>
            <p:nvPr/>
          </p:nvSpPr>
          <p:spPr>
            <a:xfrm>
              <a:off x="5337422" y="2014490"/>
              <a:ext cx="10281" cy="28424"/>
            </a:xfrm>
            <a:custGeom>
              <a:avLst/>
              <a:gdLst/>
              <a:ahLst/>
              <a:cxnLst/>
              <a:rect l="l" t="t" r="r" b="b"/>
              <a:pathLst>
                <a:path w="323" h="893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987;p82"/>
            <p:cNvSpPr/>
            <p:nvPr/>
          </p:nvSpPr>
          <p:spPr>
            <a:xfrm>
              <a:off x="5337422" y="2086489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55"/>
                  </a:lnTo>
                  <a:cubicBezTo>
                    <a:pt x="311" y="60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88;p82"/>
            <p:cNvSpPr/>
            <p:nvPr/>
          </p:nvSpPr>
          <p:spPr>
            <a:xfrm>
              <a:off x="5335546" y="1979381"/>
              <a:ext cx="12159" cy="27915"/>
            </a:xfrm>
            <a:custGeom>
              <a:avLst/>
              <a:gdLst/>
              <a:ahLst/>
              <a:cxnLst/>
              <a:rect l="l" t="t" r="r" b="b"/>
              <a:pathLst>
                <a:path w="382" h="877" extrusionOk="0">
                  <a:moveTo>
                    <a:pt x="185" y="0"/>
                  </a:moveTo>
                  <a:cubicBezTo>
                    <a:pt x="162" y="0"/>
                    <a:pt x="139" y="6"/>
                    <a:pt x="119" y="20"/>
                  </a:cubicBezTo>
                  <a:cubicBezTo>
                    <a:pt x="48" y="43"/>
                    <a:pt x="0" y="151"/>
                    <a:pt x="48" y="222"/>
                  </a:cubicBezTo>
                  <a:cubicBezTo>
                    <a:pt x="48" y="270"/>
                    <a:pt x="60" y="329"/>
                    <a:pt x="60" y="389"/>
                  </a:cubicBezTo>
                  <a:lnTo>
                    <a:pt x="60" y="722"/>
                  </a:lnTo>
                  <a:cubicBezTo>
                    <a:pt x="60" y="805"/>
                    <a:pt x="131" y="877"/>
                    <a:pt x="227" y="877"/>
                  </a:cubicBezTo>
                  <a:cubicBezTo>
                    <a:pt x="310" y="877"/>
                    <a:pt x="381" y="805"/>
                    <a:pt x="381" y="722"/>
                  </a:cubicBezTo>
                  <a:lnTo>
                    <a:pt x="381" y="389"/>
                  </a:lnTo>
                  <a:cubicBezTo>
                    <a:pt x="381" y="281"/>
                    <a:pt x="370" y="186"/>
                    <a:pt x="322" y="91"/>
                  </a:cubicBezTo>
                  <a:cubicBezTo>
                    <a:pt x="305" y="39"/>
                    <a:pt x="244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89;p82"/>
            <p:cNvSpPr/>
            <p:nvPr/>
          </p:nvSpPr>
          <p:spPr>
            <a:xfrm>
              <a:off x="5337422" y="2122107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7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7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90;p82"/>
            <p:cNvSpPr/>
            <p:nvPr/>
          </p:nvSpPr>
          <p:spPr>
            <a:xfrm>
              <a:off x="5304096" y="1968241"/>
              <a:ext cx="29188" cy="10249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38" y="322"/>
                  </a:lnTo>
                  <a:cubicBezTo>
                    <a:pt x="810" y="322"/>
                    <a:pt x="881" y="262"/>
                    <a:pt x="893" y="191"/>
                  </a:cubicBezTo>
                  <a:cubicBezTo>
                    <a:pt x="917" y="96"/>
                    <a:pt x="857" y="24"/>
                    <a:pt x="762" y="12"/>
                  </a:cubicBezTo>
                  <a:cubicBezTo>
                    <a:pt x="715" y="12"/>
                    <a:pt x="691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91;p82"/>
            <p:cNvSpPr/>
            <p:nvPr/>
          </p:nvSpPr>
          <p:spPr>
            <a:xfrm>
              <a:off x="5268097" y="1967859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cubicBezTo>
                    <a:pt x="24" y="262"/>
                    <a:pt x="83" y="334"/>
                    <a:pt x="167" y="334"/>
                  </a:cubicBezTo>
                  <a:lnTo>
                    <a:pt x="738" y="334"/>
                  </a:lnTo>
                  <a:cubicBezTo>
                    <a:pt x="822" y="334"/>
                    <a:pt x="893" y="262"/>
                    <a:pt x="893" y="167"/>
                  </a:cubicBezTo>
                  <a:cubicBezTo>
                    <a:pt x="893" y="84"/>
                    <a:pt x="822" y="1"/>
                    <a:pt x="7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92;p82"/>
            <p:cNvSpPr/>
            <p:nvPr/>
          </p:nvSpPr>
          <p:spPr>
            <a:xfrm>
              <a:off x="5301423" y="2183124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93;p82"/>
            <p:cNvSpPr/>
            <p:nvPr/>
          </p:nvSpPr>
          <p:spPr>
            <a:xfrm>
              <a:off x="5333635" y="2157342"/>
              <a:ext cx="14069" cy="28074"/>
            </a:xfrm>
            <a:custGeom>
              <a:avLst/>
              <a:gdLst/>
              <a:ahLst/>
              <a:cxnLst/>
              <a:rect l="l" t="t" r="r" b="b"/>
              <a:pathLst>
                <a:path w="442" h="882" extrusionOk="0">
                  <a:moveTo>
                    <a:pt x="275" y="1"/>
                  </a:moveTo>
                  <a:cubicBezTo>
                    <a:pt x="191" y="1"/>
                    <a:pt x="120" y="84"/>
                    <a:pt x="120" y="167"/>
                  </a:cubicBezTo>
                  <a:lnTo>
                    <a:pt x="120" y="405"/>
                  </a:lnTo>
                  <a:cubicBezTo>
                    <a:pt x="120" y="489"/>
                    <a:pt x="84" y="572"/>
                    <a:pt x="60" y="632"/>
                  </a:cubicBezTo>
                  <a:cubicBezTo>
                    <a:pt x="1" y="703"/>
                    <a:pt x="25" y="810"/>
                    <a:pt x="108" y="858"/>
                  </a:cubicBezTo>
                  <a:cubicBezTo>
                    <a:pt x="132" y="870"/>
                    <a:pt x="168" y="882"/>
                    <a:pt x="191" y="882"/>
                  </a:cubicBezTo>
                  <a:cubicBezTo>
                    <a:pt x="239" y="882"/>
                    <a:pt x="299" y="858"/>
                    <a:pt x="322" y="810"/>
                  </a:cubicBezTo>
                  <a:cubicBezTo>
                    <a:pt x="406" y="691"/>
                    <a:pt x="441" y="560"/>
                    <a:pt x="441" y="405"/>
                  </a:cubicBezTo>
                  <a:lnTo>
                    <a:pt x="441" y="167"/>
                  </a:lnTo>
                  <a:cubicBezTo>
                    <a:pt x="441" y="84"/>
                    <a:pt x="370" y="1"/>
                    <a:pt x="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6141;p82"/>
          <p:cNvGrpSpPr/>
          <p:nvPr/>
        </p:nvGrpSpPr>
        <p:grpSpPr>
          <a:xfrm>
            <a:off x="4294948" y="1888896"/>
            <a:ext cx="702696" cy="757412"/>
            <a:chOff x="7582302" y="1499934"/>
            <a:chExt cx="369133" cy="36041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Google Shape;16142;p82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46;p82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5995;p82"/>
          <p:cNvSpPr/>
          <p:nvPr/>
        </p:nvSpPr>
        <p:spPr>
          <a:xfrm>
            <a:off x="4804288" y="2155597"/>
            <a:ext cx="72048" cy="93417"/>
          </a:xfrm>
          <a:custGeom>
            <a:avLst/>
            <a:gdLst/>
            <a:ahLst/>
            <a:cxnLst/>
            <a:rect l="l" t="t" r="r" b="b"/>
            <a:pathLst>
              <a:path w="3370" h="3132" extrusionOk="0">
                <a:moveTo>
                  <a:pt x="2643" y="310"/>
                </a:moveTo>
                <a:cubicBezTo>
                  <a:pt x="2703" y="310"/>
                  <a:pt x="2762" y="334"/>
                  <a:pt x="2810" y="346"/>
                </a:cubicBezTo>
                <a:lnTo>
                  <a:pt x="1679" y="1346"/>
                </a:lnTo>
                <a:lnTo>
                  <a:pt x="548" y="346"/>
                </a:lnTo>
                <a:cubicBezTo>
                  <a:pt x="607" y="334"/>
                  <a:pt x="667" y="310"/>
                  <a:pt x="726" y="310"/>
                </a:cubicBezTo>
                <a:close/>
                <a:moveTo>
                  <a:pt x="333" y="584"/>
                </a:moveTo>
                <a:lnTo>
                  <a:pt x="1441" y="1560"/>
                </a:lnTo>
                <a:lnTo>
                  <a:pt x="333" y="2548"/>
                </a:lnTo>
                <a:cubicBezTo>
                  <a:pt x="321" y="2501"/>
                  <a:pt x="310" y="2453"/>
                  <a:pt x="310" y="2393"/>
                </a:cubicBezTo>
                <a:lnTo>
                  <a:pt x="310" y="727"/>
                </a:lnTo>
                <a:cubicBezTo>
                  <a:pt x="310" y="691"/>
                  <a:pt x="321" y="631"/>
                  <a:pt x="333" y="584"/>
                </a:cubicBezTo>
                <a:close/>
                <a:moveTo>
                  <a:pt x="3036" y="584"/>
                </a:moveTo>
                <a:cubicBezTo>
                  <a:pt x="3048" y="631"/>
                  <a:pt x="3060" y="667"/>
                  <a:pt x="3060" y="727"/>
                </a:cubicBezTo>
                <a:lnTo>
                  <a:pt x="3060" y="2393"/>
                </a:lnTo>
                <a:cubicBezTo>
                  <a:pt x="3060" y="2441"/>
                  <a:pt x="3048" y="2501"/>
                  <a:pt x="3036" y="2548"/>
                </a:cubicBezTo>
                <a:lnTo>
                  <a:pt x="1929" y="1560"/>
                </a:lnTo>
                <a:lnTo>
                  <a:pt x="3036" y="584"/>
                </a:lnTo>
                <a:close/>
                <a:moveTo>
                  <a:pt x="1691" y="1786"/>
                </a:moveTo>
                <a:lnTo>
                  <a:pt x="2822" y="2786"/>
                </a:lnTo>
                <a:cubicBezTo>
                  <a:pt x="2762" y="2798"/>
                  <a:pt x="2703" y="2810"/>
                  <a:pt x="2643" y="2810"/>
                </a:cubicBezTo>
                <a:lnTo>
                  <a:pt x="726" y="2810"/>
                </a:lnTo>
                <a:cubicBezTo>
                  <a:pt x="667" y="2810"/>
                  <a:pt x="607" y="2798"/>
                  <a:pt x="560" y="2786"/>
                </a:cubicBezTo>
                <a:lnTo>
                  <a:pt x="1691" y="1786"/>
                </a:lnTo>
                <a:close/>
                <a:moveTo>
                  <a:pt x="726" y="0"/>
                </a:moveTo>
                <a:cubicBezTo>
                  <a:pt x="512" y="0"/>
                  <a:pt x="333" y="96"/>
                  <a:pt x="202" y="227"/>
                </a:cubicBezTo>
                <a:lnTo>
                  <a:pt x="191" y="238"/>
                </a:lnTo>
                <a:cubicBezTo>
                  <a:pt x="71" y="369"/>
                  <a:pt x="0" y="536"/>
                  <a:pt x="0" y="727"/>
                </a:cubicBezTo>
                <a:lnTo>
                  <a:pt x="0" y="2393"/>
                </a:lnTo>
                <a:cubicBezTo>
                  <a:pt x="0" y="2596"/>
                  <a:pt x="71" y="2751"/>
                  <a:pt x="191" y="2894"/>
                </a:cubicBezTo>
                <a:cubicBezTo>
                  <a:pt x="333" y="3036"/>
                  <a:pt x="512" y="3132"/>
                  <a:pt x="726" y="3132"/>
                </a:cubicBezTo>
                <a:lnTo>
                  <a:pt x="2643" y="3132"/>
                </a:lnTo>
                <a:cubicBezTo>
                  <a:pt x="2858" y="3132"/>
                  <a:pt x="3036" y="3036"/>
                  <a:pt x="3167" y="2905"/>
                </a:cubicBezTo>
                <a:lnTo>
                  <a:pt x="3179" y="2894"/>
                </a:lnTo>
                <a:cubicBezTo>
                  <a:pt x="3298" y="2751"/>
                  <a:pt x="3369" y="2596"/>
                  <a:pt x="3369" y="2393"/>
                </a:cubicBezTo>
                <a:lnTo>
                  <a:pt x="3369" y="727"/>
                </a:lnTo>
                <a:cubicBezTo>
                  <a:pt x="3369" y="536"/>
                  <a:pt x="3298" y="369"/>
                  <a:pt x="3179" y="238"/>
                </a:cubicBezTo>
                <a:lnTo>
                  <a:pt x="3167" y="227"/>
                </a:lnTo>
                <a:cubicBezTo>
                  <a:pt x="3036" y="96"/>
                  <a:pt x="2858" y="0"/>
                  <a:pt x="264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995;p82"/>
          <p:cNvSpPr/>
          <p:nvPr/>
        </p:nvSpPr>
        <p:spPr>
          <a:xfrm>
            <a:off x="4669759" y="2153947"/>
            <a:ext cx="78831" cy="86677"/>
          </a:xfrm>
          <a:custGeom>
            <a:avLst/>
            <a:gdLst/>
            <a:ahLst/>
            <a:cxnLst/>
            <a:rect l="l" t="t" r="r" b="b"/>
            <a:pathLst>
              <a:path w="3370" h="3132" extrusionOk="0">
                <a:moveTo>
                  <a:pt x="2643" y="310"/>
                </a:moveTo>
                <a:cubicBezTo>
                  <a:pt x="2703" y="310"/>
                  <a:pt x="2762" y="334"/>
                  <a:pt x="2810" y="346"/>
                </a:cubicBezTo>
                <a:lnTo>
                  <a:pt x="1679" y="1346"/>
                </a:lnTo>
                <a:lnTo>
                  <a:pt x="548" y="346"/>
                </a:lnTo>
                <a:cubicBezTo>
                  <a:pt x="607" y="334"/>
                  <a:pt x="667" y="310"/>
                  <a:pt x="726" y="310"/>
                </a:cubicBezTo>
                <a:close/>
                <a:moveTo>
                  <a:pt x="333" y="584"/>
                </a:moveTo>
                <a:lnTo>
                  <a:pt x="1441" y="1560"/>
                </a:lnTo>
                <a:lnTo>
                  <a:pt x="333" y="2548"/>
                </a:lnTo>
                <a:cubicBezTo>
                  <a:pt x="321" y="2501"/>
                  <a:pt x="310" y="2453"/>
                  <a:pt x="310" y="2393"/>
                </a:cubicBezTo>
                <a:lnTo>
                  <a:pt x="310" y="727"/>
                </a:lnTo>
                <a:cubicBezTo>
                  <a:pt x="310" y="691"/>
                  <a:pt x="321" y="631"/>
                  <a:pt x="333" y="584"/>
                </a:cubicBezTo>
                <a:close/>
                <a:moveTo>
                  <a:pt x="3036" y="584"/>
                </a:moveTo>
                <a:cubicBezTo>
                  <a:pt x="3048" y="631"/>
                  <a:pt x="3060" y="667"/>
                  <a:pt x="3060" y="727"/>
                </a:cubicBezTo>
                <a:lnTo>
                  <a:pt x="3060" y="2393"/>
                </a:lnTo>
                <a:cubicBezTo>
                  <a:pt x="3060" y="2441"/>
                  <a:pt x="3048" y="2501"/>
                  <a:pt x="3036" y="2548"/>
                </a:cubicBezTo>
                <a:lnTo>
                  <a:pt x="1929" y="1560"/>
                </a:lnTo>
                <a:lnTo>
                  <a:pt x="3036" y="584"/>
                </a:lnTo>
                <a:close/>
                <a:moveTo>
                  <a:pt x="1691" y="1786"/>
                </a:moveTo>
                <a:lnTo>
                  <a:pt x="2822" y="2786"/>
                </a:lnTo>
                <a:cubicBezTo>
                  <a:pt x="2762" y="2798"/>
                  <a:pt x="2703" y="2810"/>
                  <a:pt x="2643" y="2810"/>
                </a:cubicBezTo>
                <a:lnTo>
                  <a:pt x="726" y="2810"/>
                </a:lnTo>
                <a:cubicBezTo>
                  <a:pt x="667" y="2810"/>
                  <a:pt x="607" y="2798"/>
                  <a:pt x="560" y="2786"/>
                </a:cubicBezTo>
                <a:lnTo>
                  <a:pt x="1691" y="1786"/>
                </a:lnTo>
                <a:close/>
                <a:moveTo>
                  <a:pt x="726" y="0"/>
                </a:moveTo>
                <a:cubicBezTo>
                  <a:pt x="512" y="0"/>
                  <a:pt x="333" y="96"/>
                  <a:pt x="202" y="227"/>
                </a:cubicBezTo>
                <a:lnTo>
                  <a:pt x="191" y="238"/>
                </a:lnTo>
                <a:cubicBezTo>
                  <a:pt x="71" y="369"/>
                  <a:pt x="0" y="536"/>
                  <a:pt x="0" y="727"/>
                </a:cubicBezTo>
                <a:lnTo>
                  <a:pt x="0" y="2393"/>
                </a:lnTo>
                <a:cubicBezTo>
                  <a:pt x="0" y="2596"/>
                  <a:pt x="71" y="2751"/>
                  <a:pt x="191" y="2894"/>
                </a:cubicBezTo>
                <a:cubicBezTo>
                  <a:pt x="333" y="3036"/>
                  <a:pt x="512" y="3132"/>
                  <a:pt x="726" y="3132"/>
                </a:cubicBezTo>
                <a:lnTo>
                  <a:pt x="2643" y="3132"/>
                </a:lnTo>
                <a:cubicBezTo>
                  <a:pt x="2858" y="3132"/>
                  <a:pt x="3036" y="3036"/>
                  <a:pt x="3167" y="2905"/>
                </a:cubicBezTo>
                <a:lnTo>
                  <a:pt x="3179" y="2894"/>
                </a:lnTo>
                <a:cubicBezTo>
                  <a:pt x="3298" y="2751"/>
                  <a:pt x="3369" y="2596"/>
                  <a:pt x="3369" y="2393"/>
                </a:cubicBezTo>
                <a:lnTo>
                  <a:pt x="3369" y="727"/>
                </a:lnTo>
                <a:cubicBezTo>
                  <a:pt x="3369" y="536"/>
                  <a:pt x="3298" y="369"/>
                  <a:pt x="3179" y="238"/>
                </a:cubicBezTo>
                <a:lnTo>
                  <a:pt x="3167" y="227"/>
                </a:lnTo>
                <a:cubicBezTo>
                  <a:pt x="3036" y="96"/>
                  <a:pt x="2858" y="0"/>
                  <a:pt x="264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5995;p82"/>
          <p:cNvSpPr/>
          <p:nvPr/>
        </p:nvSpPr>
        <p:spPr>
          <a:xfrm>
            <a:off x="4666040" y="2308106"/>
            <a:ext cx="82550" cy="85342"/>
          </a:xfrm>
          <a:custGeom>
            <a:avLst/>
            <a:gdLst/>
            <a:ahLst/>
            <a:cxnLst/>
            <a:rect l="l" t="t" r="r" b="b"/>
            <a:pathLst>
              <a:path w="3370" h="3132" extrusionOk="0">
                <a:moveTo>
                  <a:pt x="2643" y="310"/>
                </a:moveTo>
                <a:cubicBezTo>
                  <a:pt x="2703" y="310"/>
                  <a:pt x="2762" y="334"/>
                  <a:pt x="2810" y="346"/>
                </a:cubicBezTo>
                <a:lnTo>
                  <a:pt x="1679" y="1346"/>
                </a:lnTo>
                <a:lnTo>
                  <a:pt x="548" y="346"/>
                </a:lnTo>
                <a:cubicBezTo>
                  <a:pt x="607" y="334"/>
                  <a:pt x="667" y="310"/>
                  <a:pt x="726" y="310"/>
                </a:cubicBezTo>
                <a:close/>
                <a:moveTo>
                  <a:pt x="333" y="584"/>
                </a:moveTo>
                <a:lnTo>
                  <a:pt x="1441" y="1560"/>
                </a:lnTo>
                <a:lnTo>
                  <a:pt x="333" y="2548"/>
                </a:lnTo>
                <a:cubicBezTo>
                  <a:pt x="321" y="2501"/>
                  <a:pt x="310" y="2453"/>
                  <a:pt x="310" y="2393"/>
                </a:cubicBezTo>
                <a:lnTo>
                  <a:pt x="310" y="727"/>
                </a:lnTo>
                <a:cubicBezTo>
                  <a:pt x="310" y="691"/>
                  <a:pt x="321" y="631"/>
                  <a:pt x="333" y="584"/>
                </a:cubicBezTo>
                <a:close/>
                <a:moveTo>
                  <a:pt x="3036" y="584"/>
                </a:moveTo>
                <a:cubicBezTo>
                  <a:pt x="3048" y="631"/>
                  <a:pt x="3060" y="667"/>
                  <a:pt x="3060" y="727"/>
                </a:cubicBezTo>
                <a:lnTo>
                  <a:pt x="3060" y="2393"/>
                </a:lnTo>
                <a:cubicBezTo>
                  <a:pt x="3060" y="2441"/>
                  <a:pt x="3048" y="2501"/>
                  <a:pt x="3036" y="2548"/>
                </a:cubicBezTo>
                <a:lnTo>
                  <a:pt x="1929" y="1560"/>
                </a:lnTo>
                <a:lnTo>
                  <a:pt x="3036" y="584"/>
                </a:lnTo>
                <a:close/>
                <a:moveTo>
                  <a:pt x="1691" y="1786"/>
                </a:moveTo>
                <a:lnTo>
                  <a:pt x="2822" y="2786"/>
                </a:lnTo>
                <a:cubicBezTo>
                  <a:pt x="2762" y="2798"/>
                  <a:pt x="2703" y="2810"/>
                  <a:pt x="2643" y="2810"/>
                </a:cubicBezTo>
                <a:lnTo>
                  <a:pt x="726" y="2810"/>
                </a:lnTo>
                <a:cubicBezTo>
                  <a:pt x="667" y="2810"/>
                  <a:pt x="607" y="2798"/>
                  <a:pt x="560" y="2786"/>
                </a:cubicBezTo>
                <a:lnTo>
                  <a:pt x="1691" y="1786"/>
                </a:lnTo>
                <a:close/>
                <a:moveTo>
                  <a:pt x="726" y="0"/>
                </a:moveTo>
                <a:cubicBezTo>
                  <a:pt x="512" y="0"/>
                  <a:pt x="333" y="96"/>
                  <a:pt x="202" y="227"/>
                </a:cubicBezTo>
                <a:lnTo>
                  <a:pt x="191" y="238"/>
                </a:lnTo>
                <a:cubicBezTo>
                  <a:pt x="71" y="369"/>
                  <a:pt x="0" y="536"/>
                  <a:pt x="0" y="727"/>
                </a:cubicBezTo>
                <a:lnTo>
                  <a:pt x="0" y="2393"/>
                </a:lnTo>
                <a:cubicBezTo>
                  <a:pt x="0" y="2596"/>
                  <a:pt x="71" y="2751"/>
                  <a:pt x="191" y="2894"/>
                </a:cubicBezTo>
                <a:cubicBezTo>
                  <a:pt x="333" y="3036"/>
                  <a:pt x="512" y="3132"/>
                  <a:pt x="726" y="3132"/>
                </a:cubicBezTo>
                <a:lnTo>
                  <a:pt x="2643" y="3132"/>
                </a:lnTo>
                <a:cubicBezTo>
                  <a:pt x="2858" y="3132"/>
                  <a:pt x="3036" y="3036"/>
                  <a:pt x="3167" y="2905"/>
                </a:cubicBezTo>
                <a:lnTo>
                  <a:pt x="3179" y="2894"/>
                </a:lnTo>
                <a:cubicBezTo>
                  <a:pt x="3298" y="2751"/>
                  <a:pt x="3369" y="2596"/>
                  <a:pt x="3369" y="2393"/>
                </a:cubicBezTo>
                <a:lnTo>
                  <a:pt x="3369" y="727"/>
                </a:lnTo>
                <a:cubicBezTo>
                  <a:pt x="3369" y="536"/>
                  <a:pt x="3298" y="369"/>
                  <a:pt x="3179" y="238"/>
                </a:cubicBezTo>
                <a:lnTo>
                  <a:pt x="3167" y="227"/>
                </a:lnTo>
                <a:cubicBezTo>
                  <a:pt x="3036" y="96"/>
                  <a:pt x="2858" y="0"/>
                  <a:pt x="264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15984;p82"/>
          <p:cNvSpPr/>
          <p:nvPr/>
        </p:nvSpPr>
        <p:spPr>
          <a:xfrm>
            <a:off x="4677942" y="2269463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5984;p82"/>
          <p:cNvSpPr/>
          <p:nvPr/>
        </p:nvSpPr>
        <p:spPr>
          <a:xfrm>
            <a:off x="4697749" y="2269463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5984;p82"/>
          <p:cNvSpPr/>
          <p:nvPr/>
        </p:nvSpPr>
        <p:spPr>
          <a:xfrm>
            <a:off x="4721898" y="2269463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5984;p82"/>
          <p:cNvSpPr/>
          <p:nvPr/>
        </p:nvSpPr>
        <p:spPr>
          <a:xfrm>
            <a:off x="4759744" y="219186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5992;p82"/>
          <p:cNvSpPr/>
          <p:nvPr/>
        </p:nvSpPr>
        <p:spPr>
          <a:xfrm>
            <a:off x="4678191" y="2248094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5992;p82"/>
          <p:cNvSpPr/>
          <p:nvPr/>
        </p:nvSpPr>
        <p:spPr>
          <a:xfrm>
            <a:off x="4754686" y="2168626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5992;p82"/>
          <p:cNvSpPr/>
          <p:nvPr/>
        </p:nvSpPr>
        <p:spPr>
          <a:xfrm>
            <a:off x="4692862" y="2278964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5992;p82"/>
          <p:cNvSpPr/>
          <p:nvPr/>
        </p:nvSpPr>
        <p:spPr>
          <a:xfrm>
            <a:off x="4715072" y="2248958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5984;p82"/>
          <p:cNvSpPr/>
          <p:nvPr/>
        </p:nvSpPr>
        <p:spPr>
          <a:xfrm>
            <a:off x="4751440" y="235048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5984;p82"/>
          <p:cNvSpPr/>
          <p:nvPr/>
        </p:nvSpPr>
        <p:spPr>
          <a:xfrm>
            <a:off x="4771247" y="235048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5984;p82"/>
          <p:cNvSpPr/>
          <p:nvPr/>
        </p:nvSpPr>
        <p:spPr>
          <a:xfrm>
            <a:off x="4795396" y="235048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5992;p82"/>
          <p:cNvSpPr/>
          <p:nvPr/>
        </p:nvSpPr>
        <p:spPr>
          <a:xfrm>
            <a:off x="4751689" y="232911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5992;p82"/>
          <p:cNvSpPr/>
          <p:nvPr/>
        </p:nvSpPr>
        <p:spPr>
          <a:xfrm>
            <a:off x="4766360" y="235998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5992;p82"/>
          <p:cNvSpPr/>
          <p:nvPr/>
        </p:nvSpPr>
        <p:spPr>
          <a:xfrm>
            <a:off x="4788570" y="232997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5984;p82"/>
          <p:cNvSpPr/>
          <p:nvPr/>
        </p:nvSpPr>
        <p:spPr>
          <a:xfrm>
            <a:off x="4791864" y="2306948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5984;p82"/>
          <p:cNvSpPr/>
          <p:nvPr/>
        </p:nvSpPr>
        <p:spPr>
          <a:xfrm>
            <a:off x="4811671" y="2306948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5984;p82"/>
          <p:cNvSpPr/>
          <p:nvPr/>
        </p:nvSpPr>
        <p:spPr>
          <a:xfrm>
            <a:off x="4835820" y="2306948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5992;p82"/>
          <p:cNvSpPr/>
          <p:nvPr/>
        </p:nvSpPr>
        <p:spPr>
          <a:xfrm>
            <a:off x="4792113" y="2285579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5992;p82"/>
          <p:cNvSpPr/>
          <p:nvPr/>
        </p:nvSpPr>
        <p:spPr>
          <a:xfrm>
            <a:off x="4806784" y="2316449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5992;p82"/>
          <p:cNvSpPr/>
          <p:nvPr/>
        </p:nvSpPr>
        <p:spPr>
          <a:xfrm>
            <a:off x="4828994" y="2286443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5984;p82"/>
          <p:cNvSpPr/>
          <p:nvPr/>
        </p:nvSpPr>
        <p:spPr>
          <a:xfrm>
            <a:off x="4748030" y="2279762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5984;p82"/>
          <p:cNvSpPr/>
          <p:nvPr/>
        </p:nvSpPr>
        <p:spPr>
          <a:xfrm>
            <a:off x="4767837" y="2279762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5984;p82"/>
          <p:cNvSpPr/>
          <p:nvPr/>
        </p:nvSpPr>
        <p:spPr>
          <a:xfrm>
            <a:off x="4791986" y="2279762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5992;p82"/>
          <p:cNvSpPr/>
          <p:nvPr/>
        </p:nvSpPr>
        <p:spPr>
          <a:xfrm>
            <a:off x="4748279" y="2258393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5992;p82"/>
          <p:cNvSpPr/>
          <p:nvPr/>
        </p:nvSpPr>
        <p:spPr>
          <a:xfrm>
            <a:off x="4762950" y="2289263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5992;p82"/>
          <p:cNvSpPr/>
          <p:nvPr/>
        </p:nvSpPr>
        <p:spPr>
          <a:xfrm>
            <a:off x="4785160" y="2259257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5984;p82"/>
          <p:cNvSpPr/>
          <p:nvPr/>
        </p:nvSpPr>
        <p:spPr>
          <a:xfrm>
            <a:off x="4808953" y="2357234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5984;p82"/>
          <p:cNvSpPr/>
          <p:nvPr/>
        </p:nvSpPr>
        <p:spPr>
          <a:xfrm>
            <a:off x="4828760" y="2357234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5984;p82"/>
          <p:cNvSpPr/>
          <p:nvPr/>
        </p:nvSpPr>
        <p:spPr>
          <a:xfrm>
            <a:off x="4852909" y="2357234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5992;p82"/>
          <p:cNvSpPr/>
          <p:nvPr/>
        </p:nvSpPr>
        <p:spPr>
          <a:xfrm>
            <a:off x="4809202" y="233586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5992;p82"/>
          <p:cNvSpPr/>
          <p:nvPr/>
        </p:nvSpPr>
        <p:spPr>
          <a:xfrm>
            <a:off x="4823873" y="236673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5992;p82"/>
          <p:cNvSpPr/>
          <p:nvPr/>
        </p:nvSpPr>
        <p:spPr>
          <a:xfrm>
            <a:off x="4846083" y="2336729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5984;p82"/>
          <p:cNvSpPr/>
          <p:nvPr/>
        </p:nvSpPr>
        <p:spPr>
          <a:xfrm>
            <a:off x="4746577" y="223694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5984;p82"/>
          <p:cNvSpPr/>
          <p:nvPr/>
        </p:nvSpPr>
        <p:spPr>
          <a:xfrm>
            <a:off x="4766384" y="223694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5984;p82"/>
          <p:cNvSpPr/>
          <p:nvPr/>
        </p:nvSpPr>
        <p:spPr>
          <a:xfrm>
            <a:off x="4790533" y="223694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5992;p82"/>
          <p:cNvSpPr/>
          <p:nvPr/>
        </p:nvSpPr>
        <p:spPr>
          <a:xfrm>
            <a:off x="4746826" y="221557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5992;p82"/>
          <p:cNvSpPr/>
          <p:nvPr/>
        </p:nvSpPr>
        <p:spPr>
          <a:xfrm>
            <a:off x="4761497" y="224644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5992;p82"/>
          <p:cNvSpPr/>
          <p:nvPr/>
        </p:nvSpPr>
        <p:spPr>
          <a:xfrm>
            <a:off x="4783707" y="221643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5984;p82"/>
          <p:cNvSpPr/>
          <p:nvPr/>
        </p:nvSpPr>
        <p:spPr>
          <a:xfrm>
            <a:off x="4803886" y="2278971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5984;p82"/>
          <p:cNvSpPr/>
          <p:nvPr/>
        </p:nvSpPr>
        <p:spPr>
          <a:xfrm>
            <a:off x="4823693" y="2278971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5984;p82"/>
          <p:cNvSpPr/>
          <p:nvPr/>
        </p:nvSpPr>
        <p:spPr>
          <a:xfrm>
            <a:off x="4847842" y="2278971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5992;p82"/>
          <p:cNvSpPr/>
          <p:nvPr/>
        </p:nvSpPr>
        <p:spPr>
          <a:xfrm>
            <a:off x="4804135" y="2257602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5992;p82"/>
          <p:cNvSpPr/>
          <p:nvPr/>
        </p:nvSpPr>
        <p:spPr>
          <a:xfrm>
            <a:off x="4818806" y="2288472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5992;p82"/>
          <p:cNvSpPr/>
          <p:nvPr/>
        </p:nvSpPr>
        <p:spPr>
          <a:xfrm>
            <a:off x="4841016" y="2258466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Rectángulo 142"/>
          <p:cNvSpPr/>
          <p:nvPr/>
        </p:nvSpPr>
        <p:spPr>
          <a:xfrm>
            <a:off x="869518" y="1538662"/>
            <a:ext cx="2134987" cy="3483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INTERNET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9657" t="43626" r="31506" b="14268"/>
          <a:stretch/>
        </p:blipFill>
        <p:spPr>
          <a:xfrm>
            <a:off x="1876927" y="1215190"/>
            <a:ext cx="5390147" cy="3285424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 rot="665635">
            <a:off x="2148306" y="3165282"/>
            <a:ext cx="1082842" cy="5414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66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58;p29"/>
          <p:cNvSpPr/>
          <p:nvPr/>
        </p:nvSpPr>
        <p:spPr>
          <a:xfrm rot="3220709">
            <a:off x="2884557" y="1787237"/>
            <a:ext cx="3269754" cy="281754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METODOLOGÍA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623640" y="3508236"/>
            <a:ext cx="1896711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Lector y generador de código QR implementados en Android Studio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Código QR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987628" y="3508236"/>
            <a:ext cx="1887205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Medio para realizar la intercomunicación entre los dispositivos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C" dirty="0" smtClean="0"/>
              <a:t>Internet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316525" y="3508236"/>
            <a:ext cx="1750358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Diseño y uso de dispositivos IoT para su funcionamiento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Caja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4087048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5969;p82"/>
          <p:cNvGrpSpPr/>
          <p:nvPr/>
        </p:nvGrpSpPr>
        <p:grpSpPr>
          <a:xfrm>
            <a:off x="4658789" y="2152535"/>
            <a:ext cx="230200" cy="244807"/>
            <a:chOff x="5178274" y="1967859"/>
            <a:chExt cx="169431" cy="2258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Google Shape;15974;p82"/>
            <p:cNvSpPr/>
            <p:nvPr/>
          </p:nvSpPr>
          <p:spPr>
            <a:xfrm>
              <a:off x="5178655" y="1976803"/>
              <a:ext cx="13655" cy="27469"/>
            </a:xfrm>
            <a:custGeom>
              <a:avLst/>
              <a:gdLst/>
              <a:ahLst/>
              <a:cxnLst/>
              <a:rect l="l" t="t" r="r" b="b"/>
              <a:pathLst>
                <a:path w="429" h="863" extrusionOk="0">
                  <a:moveTo>
                    <a:pt x="249" y="1"/>
                  </a:moveTo>
                  <a:cubicBezTo>
                    <a:pt x="198" y="1"/>
                    <a:pt x="148" y="22"/>
                    <a:pt x="119" y="65"/>
                  </a:cubicBezTo>
                  <a:cubicBezTo>
                    <a:pt x="48" y="184"/>
                    <a:pt x="0" y="327"/>
                    <a:pt x="0" y="470"/>
                  </a:cubicBezTo>
                  <a:lnTo>
                    <a:pt x="0" y="708"/>
                  </a:lnTo>
                  <a:cubicBezTo>
                    <a:pt x="0" y="779"/>
                    <a:pt x="72" y="863"/>
                    <a:pt x="167" y="863"/>
                  </a:cubicBezTo>
                  <a:cubicBezTo>
                    <a:pt x="250" y="863"/>
                    <a:pt x="334" y="779"/>
                    <a:pt x="334" y="696"/>
                  </a:cubicBezTo>
                  <a:lnTo>
                    <a:pt x="334" y="470"/>
                  </a:lnTo>
                  <a:cubicBezTo>
                    <a:pt x="334" y="398"/>
                    <a:pt x="357" y="303"/>
                    <a:pt x="393" y="243"/>
                  </a:cubicBezTo>
                  <a:cubicBezTo>
                    <a:pt x="429" y="172"/>
                    <a:pt x="417" y="65"/>
                    <a:pt x="346" y="29"/>
                  </a:cubicBezTo>
                  <a:cubicBezTo>
                    <a:pt x="317" y="10"/>
                    <a:pt x="283" y="1"/>
                    <a:pt x="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75;p82"/>
            <p:cNvSpPr/>
            <p:nvPr/>
          </p:nvSpPr>
          <p:spPr>
            <a:xfrm>
              <a:off x="5193807" y="2183063"/>
              <a:ext cx="28456" cy="10695"/>
            </a:xfrm>
            <a:custGeom>
              <a:avLst/>
              <a:gdLst/>
              <a:ahLst/>
              <a:cxnLst/>
              <a:rect l="l" t="t" r="r" b="b"/>
              <a:pathLst>
                <a:path w="894" h="336" extrusionOk="0">
                  <a:moveTo>
                    <a:pt x="170" y="1"/>
                  </a:moveTo>
                  <a:cubicBezTo>
                    <a:pt x="96" y="1"/>
                    <a:pt x="34" y="57"/>
                    <a:pt x="12" y="133"/>
                  </a:cubicBezTo>
                  <a:cubicBezTo>
                    <a:pt x="0" y="228"/>
                    <a:pt x="60" y="300"/>
                    <a:pt x="131" y="312"/>
                  </a:cubicBezTo>
                  <a:cubicBezTo>
                    <a:pt x="179" y="312"/>
                    <a:pt x="215" y="336"/>
                    <a:pt x="251" y="336"/>
                  </a:cubicBezTo>
                  <a:lnTo>
                    <a:pt x="727" y="336"/>
                  </a:lnTo>
                  <a:cubicBezTo>
                    <a:pt x="822" y="336"/>
                    <a:pt x="893" y="252"/>
                    <a:pt x="893" y="169"/>
                  </a:cubicBezTo>
                  <a:cubicBezTo>
                    <a:pt x="893" y="74"/>
                    <a:pt x="822" y="2"/>
                    <a:pt x="727" y="2"/>
                  </a:cubicBezTo>
                  <a:lnTo>
                    <a:pt x="191" y="2"/>
                  </a:ln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76;p82"/>
            <p:cNvSpPr/>
            <p:nvPr/>
          </p:nvSpPr>
          <p:spPr>
            <a:xfrm>
              <a:off x="5196831" y="1967859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3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77;p82"/>
            <p:cNvSpPr/>
            <p:nvPr/>
          </p:nvSpPr>
          <p:spPr>
            <a:xfrm>
              <a:off x="5229807" y="2183125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978;p82"/>
            <p:cNvSpPr/>
            <p:nvPr/>
          </p:nvSpPr>
          <p:spPr>
            <a:xfrm>
              <a:off x="5232829" y="1967859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979;p82"/>
            <p:cNvSpPr/>
            <p:nvPr/>
          </p:nvSpPr>
          <p:spPr>
            <a:xfrm>
              <a:off x="5178655" y="2011434"/>
              <a:ext cx="10631" cy="28838"/>
            </a:xfrm>
            <a:custGeom>
              <a:avLst/>
              <a:gdLst/>
              <a:ahLst/>
              <a:cxnLst/>
              <a:rect l="l" t="t" r="r" b="b"/>
              <a:pathLst>
                <a:path w="334" h="906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739"/>
                  </a:lnTo>
                  <a:cubicBezTo>
                    <a:pt x="0" y="822"/>
                    <a:pt x="72" y="906"/>
                    <a:pt x="167" y="906"/>
                  </a:cubicBezTo>
                  <a:cubicBezTo>
                    <a:pt x="250" y="906"/>
                    <a:pt x="334" y="822"/>
                    <a:pt x="334" y="739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980;p82"/>
            <p:cNvSpPr/>
            <p:nvPr/>
          </p:nvSpPr>
          <p:spPr>
            <a:xfrm>
              <a:off x="5178274" y="2154701"/>
              <a:ext cx="12541" cy="28074"/>
            </a:xfrm>
            <a:custGeom>
              <a:avLst/>
              <a:gdLst/>
              <a:ahLst/>
              <a:cxnLst/>
              <a:rect l="l" t="t" r="r" b="b"/>
              <a:pathLst>
                <a:path w="394" h="88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88"/>
                  </a:lnTo>
                  <a:cubicBezTo>
                    <a:pt x="0" y="596"/>
                    <a:pt x="12" y="703"/>
                    <a:pt x="60" y="786"/>
                  </a:cubicBezTo>
                  <a:cubicBezTo>
                    <a:pt x="107" y="846"/>
                    <a:pt x="167" y="881"/>
                    <a:pt x="227" y="881"/>
                  </a:cubicBezTo>
                  <a:cubicBezTo>
                    <a:pt x="238" y="881"/>
                    <a:pt x="262" y="881"/>
                    <a:pt x="286" y="869"/>
                  </a:cubicBezTo>
                  <a:cubicBezTo>
                    <a:pt x="358" y="834"/>
                    <a:pt x="393" y="727"/>
                    <a:pt x="358" y="655"/>
                  </a:cubicBezTo>
                  <a:cubicBezTo>
                    <a:pt x="322" y="596"/>
                    <a:pt x="322" y="548"/>
                    <a:pt x="322" y="488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981;p82"/>
            <p:cNvSpPr/>
            <p:nvPr/>
          </p:nvSpPr>
          <p:spPr>
            <a:xfrm>
              <a:off x="5265423" y="2183125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3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982;p82"/>
            <p:cNvSpPr/>
            <p:nvPr/>
          </p:nvSpPr>
          <p:spPr>
            <a:xfrm>
              <a:off x="5178654" y="2047052"/>
              <a:ext cx="10631" cy="28456"/>
            </a:xfrm>
            <a:custGeom>
              <a:avLst/>
              <a:gdLst/>
              <a:ahLst/>
              <a:cxnLst/>
              <a:rect l="l" t="t" r="r" b="b"/>
              <a:pathLst>
                <a:path w="334" h="89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39"/>
                  </a:lnTo>
                  <a:cubicBezTo>
                    <a:pt x="0" y="822"/>
                    <a:pt x="72" y="894"/>
                    <a:pt x="167" y="894"/>
                  </a:cubicBezTo>
                  <a:cubicBezTo>
                    <a:pt x="250" y="894"/>
                    <a:pt x="334" y="822"/>
                    <a:pt x="334" y="739"/>
                  </a:cubicBezTo>
                  <a:lnTo>
                    <a:pt x="334" y="168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983;p82"/>
            <p:cNvSpPr/>
            <p:nvPr/>
          </p:nvSpPr>
          <p:spPr>
            <a:xfrm>
              <a:off x="5178654" y="2119083"/>
              <a:ext cx="10631" cy="28074"/>
            </a:xfrm>
            <a:custGeom>
              <a:avLst/>
              <a:gdLst/>
              <a:ahLst/>
              <a:cxnLst/>
              <a:rect l="l" t="t" r="r" b="b"/>
              <a:pathLst>
                <a:path w="334" h="882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738"/>
                  </a:lnTo>
                  <a:cubicBezTo>
                    <a:pt x="0" y="810"/>
                    <a:pt x="72" y="881"/>
                    <a:pt x="167" y="881"/>
                  </a:cubicBezTo>
                  <a:cubicBezTo>
                    <a:pt x="250" y="881"/>
                    <a:pt x="334" y="810"/>
                    <a:pt x="334" y="715"/>
                  </a:cubicBezTo>
                  <a:lnTo>
                    <a:pt x="334" y="167"/>
                  </a:lnTo>
                  <a:cubicBezTo>
                    <a:pt x="334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984;p82"/>
            <p:cNvSpPr/>
            <p:nvPr/>
          </p:nvSpPr>
          <p:spPr>
            <a:xfrm>
              <a:off x="5178654" y="2083084"/>
              <a:ext cx="10631" cy="28424"/>
            </a:xfrm>
            <a:custGeom>
              <a:avLst/>
              <a:gdLst/>
              <a:ahLst/>
              <a:cxnLst/>
              <a:rect l="l" t="t" r="r" b="b"/>
              <a:pathLst>
                <a:path w="334" h="89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738"/>
                  </a:lnTo>
                  <a:cubicBezTo>
                    <a:pt x="0" y="822"/>
                    <a:pt x="72" y="893"/>
                    <a:pt x="167" y="893"/>
                  </a:cubicBezTo>
                  <a:cubicBezTo>
                    <a:pt x="250" y="893"/>
                    <a:pt x="334" y="822"/>
                    <a:pt x="334" y="738"/>
                  </a:cubicBezTo>
                  <a:lnTo>
                    <a:pt x="334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985;p82"/>
            <p:cNvSpPr/>
            <p:nvPr/>
          </p:nvSpPr>
          <p:spPr>
            <a:xfrm>
              <a:off x="5337422" y="2050490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986;p82"/>
            <p:cNvSpPr/>
            <p:nvPr/>
          </p:nvSpPr>
          <p:spPr>
            <a:xfrm>
              <a:off x="5337422" y="2014490"/>
              <a:ext cx="10281" cy="28424"/>
            </a:xfrm>
            <a:custGeom>
              <a:avLst/>
              <a:gdLst/>
              <a:ahLst/>
              <a:cxnLst/>
              <a:rect l="l" t="t" r="r" b="b"/>
              <a:pathLst>
                <a:path w="323" h="893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987;p82"/>
            <p:cNvSpPr/>
            <p:nvPr/>
          </p:nvSpPr>
          <p:spPr>
            <a:xfrm>
              <a:off x="5337422" y="2086489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55"/>
                  </a:lnTo>
                  <a:cubicBezTo>
                    <a:pt x="311" y="60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88;p82"/>
            <p:cNvSpPr/>
            <p:nvPr/>
          </p:nvSpPr>
          <p:spPr>
            <a:xfrm>
              <a:off x="5335546" y="1979381"/>
              <a:ext cx="12159" cy="27915"/>
            </a:xfrm>
            <a:custGeom>
              <a:avLst/>
              <a:gdLst/>
              <a:ahLst/>
              <a:cxnLst/>
              <a:rect l="l" t="t" r="r" b="b"/>
              <a:pathLst>
                <a:path w="382" h="877" extrusionOk="0">
                  <a:moveTo>
                    <a:pt x="185" y="0"/>
                  </a:moveTo>
                  <a:cubicBezTo>
                    <a:pt x="162" y="0"/>
                    <a:pt x="139" y="6"/>
                    <a:pt x="119" y="20"/>
                  </a:cubicBezTo>
                  <a:cubicBezTo>
                    <a:pt x="48" y="43"/>
                    <a:pt x="0" y="151"/>
                    <a:pt x="48" y="222"/>
                  </a:cubicBezTo>
                  <a:cubicBezTo>
                    <a:pt x="48" y="270"/>
                    <a:pt x="60" y="329"/>
                    <a:pt x="60" y="389"/>
                  </a:cubicBezTo>
                  <a:lnTo>
                    <a:pt x="60" y="722"/>
                  </a:lnTo>
                  <a:cubicBezTo>
                    <a:pt x="60" y="805"/>
                    <a:pt x="131" y="877"/>
                    <a:pt x="227" y="877"/>
                  </a:cubicBezTo>
                  <a:cubicBezTo>
                    <a:pt x="310" y="877"/>
                    <a:pt x="381" y="805"/>
                    <a:pt x="381" y="722"/>
                  </a:cubicBezTo>
                  <a:lnTo>
                    <a:pt x="381" y="389"/>
                  </a:lnTo>
                  <a:cubicBezTo>
                    <a:pt x="381" y="281"/>
                    <a:pt x="370" y="186"/>
                    <a:pt x="322" y="91"/>
                  </a:cubicBezTo>
                  <a:cubicBezTo>
                    <a:pt x="305" y="39"/>
                    <a:pt x="244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89;p82"/>
            <p:cNvSpPr/>
            <p:nvPr/>
          </p:nvSpPr>
          <p:spPr>
            <a:xfrm>
              <a:off x="5337422" y="2122107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7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7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90;p82"/>
            <p:cNvSpPr/>
            <p:nvPr/>
          </p:nvSpPr>
          <p:spPr>
            <a:xfrm>
              <a:off x="5304096" y="1968241"/>
              <a:ext cx="29188" cy="10249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38" y="322"/>
                  </a:lnTo>
                  <a:cubicBezTo>
                    <a:pt x="810" y="322"/>
                    <a:pt x="881" y="262"/>
                    <a:pt x="893" y="191"/>
                  </a:cubicBezTo>
                  <a:cubicBezTo>
                    <a:pt x="917" y="96"/>
                    <a:pt x="857" y="24"/>
                    <a:pt x="762" y="12"/>
                  </a:cubicBezTo>
                  <a:cubicBezTo>
                    <a:pt x="715" y="12"/>
                    <a:pt x="691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91;p82"/>
            <p:cNvSpPr/>
            <p:nvPr/>
          </p:nvSpPr>
          <p:spPr>
            <a:xfrm>
              <a:off x="5268097" y="1967859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cubicBezTo>
                    <a:pt x="24" y="262"/>
                    <a:pt x="83" y="334"/>
                    <a:pt x="167" y="334"/>
                  </a:cubicBezTo>
                  <a:lnTo>
                    <a:pt x="738" y="334"/>
                  </a:lnTo>
                  <a:cubicBezTo>
                    <a:pt x="822" y="334"/>
                    <a:pt x="893" y="262"/>
                    <a:pt x="893" y="167"/>
                  </a:cubicBezTo>
                  <a:cubicBezTo>
                    <a:pt x="893" y="84"/>
                    <a:pt x="822" y="1"/>
                    <a:pt x="7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92;p82"/>
            <p:cNvSpPr/>
            <p:nvPr/>
          </p:nvSpPr>
          <p:spPr>
            <a:xfrm>
              <a:off x="5301423" y="2183124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93;p82"/>
            <p:cNvSpPr/>
            <p:nvPr/>
          </p:nvSpPr>
          <p:spPr>
            <a:xfrm>
              <a:off x="5333635" y="2157342"/>
              <a:ext cx="14069" cy="28074"/>
            </a:xfrm>
            <a:custGeom>
              <a:avLst/>
              <a:gdLst/>
              <a:ahLst/>
              <a:cxnLst/>
              <a:rect l="l" t="t" r="r" b="b"/>
              <a:pathLst>
                <a:path w="442" h="882" extrusionOk="0">
                  <a:moveTo>
                    <a:pt x="275" y="1"/>
                  </a:moveTo>
                  <a:cubicBezTo>
                    <a:pt x="191" y="1"/>
                    <a:pt x="120" y="84"/>
                    <a:pt x="120" y="167"/>
                  </a:cubicBezTo>
                  <a:lnTo>
                    <a:pt x="120" y="405"/>
                  </a:lnTo>
                  <a:cubicBezTo>
                    <a:pt x="120" y="489"/>
                    <a:pt x="84" y="572"/>
                    <a:pt x="60" y="632"/>
                  </a:cubicBezTo>
                  <a:cubicBezTo>
                    <a:pt x="1" y="703"/>
                    <a:pt x="25" y="810"/>
                    <a:pt x="108" y="858"/>
                  </a:cubicBezTo>
                  <a:cubicBezTo>
                    <a:pt x="132" y="870"/>
                    <a:pt x="168" y="882"/>
                    <a:pt x="191" y="882"/>
                  </a:cubicBezTo>
                  <a:cubicBezTo>
                    <a:pt x="239" y="882"/>
                    <a:pt x="299" y="858"/>
                    <a:pt x="322" y="810"/>
                  </a:cubicBezTo>
                  <a:cubicBezTo>
                    <a:pt x="406" y="691"/>
                    <a:pt x="441" y="560"/>
                    <a:pt x="441" y="405"/>
                  </a:cubicBezTo>
                  <a:lnTo>
                    <a:pt x="441" y="167"/>
                  </a:lnTo>
                  <a:cubicBezTo>
                    <a:pt x="441" y="84"/>
                    <a:pt x="370" y="1"/>
                    <a:pt x="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6141;p82"/>
          <p:cNvGrpSpPr/>
          <p:nvPr/>
        </p:nvGrpSpPr>
        <p:grpSpPr>
          <a:xfrm>
            <a:off x="4294948" y="1888896"/>
            <a:ext cx="702696" cy="757412"/>
            <a:chOff x="7582302" y="1499934"/>
            <a:chExt cx="369133" cy="36041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Google Shape;16142;p82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46;p82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5995;p82"/>
          <p:cNvSpPr/>
          <p:nvPr/>
        </p:nvSpPr>
        <p:spPr>
          <a:xfrm>
            <a:off x="4804288" y="2155597"/>
            <a:ext cx="72048" cy="93417"/>
          </a:xfrm>
          <a:custGeom>
            <a:avLst/>
            <a:gdLst/>
            <a:ahLst/>
            <a:cxnLst/>
            <a:rect l="l" t="t" r="r" b="b"/>
            <a:pathLst>
              <a:path w="3370" h="3132" extrusionOk="0">
                <a:moveTo>
                  <a:pt x="2643" y="310"/>
                </a:moveTo>
                <a:cubicBezTo>
                  <a:pt x="2703" y="310"/>
                  <a:pt x="2762" y="334"/>
                  <a:pt x="2810" y="346"/>
                </a:cubicBezTo>
                <a:lnTo>
                  <a:pt x="1679" y="1346"/>
                </a:lnTo>
                <a:lnTo>
                  <a:pt x="548" y="346"/>
                </a:lnTo>
                <a:cubicBezTo>
                  <a:pt x="607" y="334"/>
                  <a:pt x="667" y="310"/>
                  <a:pt x="726" y="310"/>
                </a:cubicBezTo>
                <a:close/>
                <a:moveTo>
                  <a:pt x="333" y="584"/>
                </a:moveTo>
                <a:lnTo>
                  <a:pt x="1441" y="1560"/>
                </a:lnTo>
                <a:lnTo>
                  <a:pt x="333" y="2548"/>
                </a:lnTo>
                <a:cubicBezTo>
                  <a:pt x="321" y="2501"/>
                  <a:pt x="310" y="2453"/>
                  <a:pt x="310" y="2393"/>
                </a:cubicBezTo>
                <a:lnTo>
                  <a:pt x="310" y="727"/>
                </a:lnTo>
                <a:cubicBezTo>
                  <a:pt x="310" y="691"/>
                  <a:pt x="321" y="631"/>
                  <a:pt x="333" y="584"/>
                </a:cubicBezTo>
                <a:close/>
                <a:moveTo>
                  <a:pt x="3036" y="584"/>
                </a:moveTo>
                <a:cubicBezTo>
                  <a:pt x="3048" y="631"/>
                  <a:pt x="3060" y="667"/>
                  <a:pt x="3060" y="727"/>
                </a:cubicBezTo>
                <a:lnTo>
                  <a:pt x="3060" y="2393"/>
                </a:lnTo>
                <a:cubicBezTo>
                  <a:pt x="3060" y="2441"/>
                  <a:pt x="3048" y="2501"/>
                  <a:pt x="3036" y="2548"/>
                </a:cubicBezTo>
                <a:lnTo>
                  <a:pt x="1929" y="1560"/>
                </a:lnTo>
                <a:lnTo>
                  <a:pt x="3036" y="584"/>
                </a:lnTo>
                <a:close/>
                <a:moveTo>
                  <a:pt x="1691" y="1786"/>
                </a:moveTo>
                <a:lnTo>
                  <a:pt x="2822" y="2786"/>
                </a:lnTo>
                <a:cubicBezTo>
                  <a:pt x="2762" y="2798"/>
                  <a:pt x="2703" y="2810"/>
                  <a:pt x="2643" y="2810"/>
                </a:cubicBezTo>
                <a:lnTo>
                  <a:pt x="726" y="2810"/>
                </a:lnTo>
                <a:cubicBezTo>
                  <a:pt x="667" y="2810"/>
                  <a:pt x="607" y="2798"/>
                  <a:pt x="560" y="2786"/>
                </a:cubicBezTo>
                <a:lnTo>
                  <a:pt x="1691" y="1786"/>
                </a:lnTo>
                <a:close/>
                <a:moveTo>
                  <a:pt x="726" y="0"/>
                </a:moveTo>
                <a:cubicBezTo>
                  <a:pt x="512" y="0"/>
                  <a:pt x="333" y="96"/>
                  <a:pt x="202" y="227"/>
                </a:cubicBezTo>
                <a:lnTo>
                  <a:pt x="191" y="238"/>
                </a:lnTo>
                <a:cubicBezTo>
                  <a:pt x="71" y="369"/>
                  <a:pt x="0" y="536"/>
                  <a:pt x="0" y="727"/>
                </a:cubicBezTo>
                <a:lnTo>
                  <a:pt x="0" y="2393"/>
                </a:lnTo>
                <a:cubicBezTo>
                  <a:pt x="0" y="2596"/>
                  <a:pt x="71" y="2751"/>
                  <a:pt x="191" y="2894"/>
                </a:cubicBezTo>
                <a:cubicBezTo>
                  <a:pt x="333" y="3036"/>
                  <a:pt x="512" y="3132"/>
                  <a:pt x="726" y="3132"/>
                </a:cubicBezTo>
                <a:lnTo>
                  <a:pt x="2643" y="3132"/>
                </a:lnTo>
                <a:cubicBezTo>
                  <a:pt x="2858" y="3132"/>
                  <a:pt x="3036" y="3036"/>
                  <a:pt x="3167" y="2905"/>
                </a:cubicBezTo>
                <a:lnTo>
                  <a:pt x="3179" y="2894"/>
                </a:lnTo>
                <a:cubicBezTo>
                  <a:pt x="3298" y="2751"/>
                  <a:pt x="3369" y="2596"/>
                  <a:pt x="3369" y="2393"/>
                </a:cubicBezTo>
                <a:lnTo>
                  <a:pt x="3369" y="727"/>
                </a:lnTo>
                <a:cubicBezTo>
                  <a:pt x="3369" y="536"/>
                  <a:pt x="3298" y="369"/>
                  <a:pt x="3179" y="238"/>
                </a:cubicBezTo>
                <a:lnTo>
                  <a:pt x="3167" y="227"/>
                </a:lnTo>
                <a:cubicBezTo>
                  <a:pt x="3036" y="96"/>
                  <a:pt x="2858" y="0"/>
                  <a:pt x="264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995;p82"/>
          <p:cNvSpPr/>
          <p:nvPr/>
        </p:nvSpPr>
        <p:spPr>
          <a:xfrm>
            <a:off x="4669759" y="2153947"/>
            <a:ext cx="78831" cy="86677"/>
          </a:xfrm>
          <a:custGeom>
            <a:avLst/>
            <a:gdLst/>
            <a:ahLst/>
            <a:cxnLst/>
            <a:rect l="l" t="t" r="r" b="b"/>
            <a:pathLst>
              <a:path w="3370" h="3132" extrusionOk="0">
                <a:moveTo>
                  <a:pt x="2643" y="310"/>
                </a:moveTo>
                <a:cubicBezTo>
                  <a:pt x="2703" y="310"/>
                  <a:pt x="2762" y="334"/>
                  <a:pt x="2810" y="346"/>
                </a:cubicBezTo>
                <a:lnTo>
                  <a:pt x="1679" y="1346"/>
                </a:lnTo>
                <a:lnTo>
                  <a:pt x="548" y="346"/>
                </a:lnTo>
                <a:cubicBezTo>
                  <a:pt x="607" y="334"/>
                  <a:pt x="667" y="310"/>
                  <a:pt x="726" y="310"/>
                </a:cubicBezTo>
                <a:close/>
                <a:moveTo>
                  <a:pt x="333" y="584"/>
                </a:moveTo>
                <a:lnTo>
                  <a:pt x="1441" y="1560"/>
                </a:lnTo>
                <a:lnTo>
                  <a:pt x="333" y="2548"/>
                </a:lnTo>
                <a:cubicBezTo>
                  <a:pt x="321" y="2501"/>
                  <a:pt x="310" y="2453"/>
                  <a:pt x="310" y="2393"/>
                </a:cubicBezTo>
                <a:lnTo>
                  <a:pt x="310" y="727"/>
                </a:lnTo>
                <a:cubicBezTo>
                  <a:pt x="310" y="691"/>
                  <a:pt x="321" y="631"/>
                  <a:pt x="333" y="584"/>
                </a:cubicBezTo>
                <a:close/>
                <a:moveTo>
                  <a:pt x="3036" y="584"/>
                </a:moveTo>
                <a:cubicBezTo>
                  <a:pt x="3048" y="631"/>
                  <a:pt x="3060" y="667"/>
                  <a:pt x="3060" y="727"/>
                </a:cubicBezTo>
                <a:lnTo>
                  <a:pt x="3060" y="2393"/>
                </a:lnTo>
                <a:cubicBezTo>
                  <a:pt x="3060" y="2441"/>
                  <a:pt x="3048" y="2501"/>
                  <a:pt x="3036" y="2548"/>
                </a:cubicBezTo>
                <a:lnTo>
                  <a:pt x="1929" y="1560"/>
                </a:lnTo>
                <a:lnTo>
                  <a:pt x="3036" y="584"/>
                </a:lnTo>
                <a:close/>
                <a:moveTo>
                  <a:pt x="1691" y="1786"/>
                </a:moveTo>
                <a:lnTo>
                  <a:pt x="2822" y="2786"/>
                </a:lnTo>
                <a:cubicBezTo>
                  <a:pt x="2762" y="2798"/>
                  <a:pt x="2703" y="2810"/>
                  <a:pt x="2643" y="2810"/>
                </a:cubicBezTo>
                <a:lnTo>
                  <a:pt x="726" y="2810"/>
                </a:lnTo>
                <a:cubicBezTo>
                  <a:pt x="667" y="2810"/>
                  <a:pt x="607" y="2798"/>
                  <a:pt x="560" y="2786"/>
                </a:cubicBezTo>
                <a:lnTo>
                  <a:pt x="1691" y="1786"/>
                </a:lnTo>
                <a:close/>
                <a:moveTo>
                  <a:pt x="726" y="0"/>
                </a:moveTo>
                <a:cubicBezTo>
                  <a:pt x="512" y="0"/>
                  <a:pt x="333" y="96"/>
                  <a:pt x="202" y="227"/>
                </a:cubicBezTo>
                <a:lnTo>
                  <a:pt x="191" y="238"/>
                </a:lnTo>
                <a:cubicBezTo>
                  <a:pt x="71" y="369"/>
                  <a:pt x="0" y="536"/>
                  <a:pt x="0" y="727"/>
                </a:cubicBezTo>
                <a:lnTo>
                  <a:pt x="0" y="2393"/>
                </a:lnTo>
                <a:cubicBezTo>
                  <a:pt x="0" y="2596"/>
                  <a:pt x="71" y="2751"/>
                  <a:pt x="191" y="2894"/>
                </a:cubicBezTo>
                <a:cubicBezTo>
                  <a:pt x="333" y="3036"/>
                  <a:pt x="512" y="3132"/>
                  <a:pt x="726" y="3132"/>
                </a:cubicBezTo>
                <a:lnTo>
                  <a:pt x="2643" y="3132"/>
                </a:lnTo>
                <a:cubicBezTo>
                  <a:pt x="2858" y="3132"/>
                  <a:pt x="3036" y="3036"/>
                  <a:pt x="3167" y="2905"/>
                </a:cubicBezTo>
                <a:lnTo>
                  <a:pt x="3179" y="2894"/>
                </a:lnTo>
                <a:cubicBezTo>
                  <a:pt x="3298" y="2751"/>
                  <a:pt x="3369" y="2596"/>
                  <a:pt x="3369" y="2393"/>
                </a:cubicBezTo>
                <a:lnTo>
                  <a:pt x="3369" y="727"/>
                </a:lnTo>
                <a:cubicBezTo>
                  <a:pt x="3369" y="536"/>
                  <a:pt x="3298" y="369"/>
                  <a:pt x="3179" y="238"/>
                </a:cubicBezTo>
                <a:lnTo>
                  <a:pt x="3167" y="227"/>
                </a:lnTo>
                <a:cubicBezTo>
                  <a:pt x="3036" y="96"/>
                  <a:pt x="2858" y="0"/>
                  <a:pt x="264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5995;p82"/>
          <p:cNvSpPr/>
          <p:nvPr/>
        </p:nvSpPr>
        <p:spPr>
          <a:xfrm>
            <a:off x="4666040" y="2308106"/>
            <a:ext cx="82550" cy="85342"/>
          </a:xfrm>
          <a:custGeom>
            <a:avLst/>
            <a:gdLst/>
            <a:ahLst/>
            <a:cxnLst/>
            <a:rect l="l" t="t" r="r" b="b"/>
            <a:pathLst>
              <a:path w="3370" h="3132" extrusionOk="0">
                <a:moveTo>
                  <a:pt x="2643" y="310"/>
                </a:moveTo>
                <a:cubicBezTo>
                  <a:pt x="2703" y="310"/>
                  <a:pt x="2762" y="334"/>
                  <a:pt x="2810" y="346"/>
                </a:cubicBezTo>
                <a:lnTo>
                  <a:pt x="1679" y="1346"/>
                </a:lnTo>
                <a:lnTo>
                  <a:pt x="548" y="346"/>
                </a:lnTo>
                <a:cubicBezTo>
                  <a:pt x="607" y="334"/>
                  <a:pt x="667" y="310"/>
                  <a:pt x="726" y="310"/>
                </a:cubicBezTo>
                <a:close/>
                <a:moveTo>
                  <a:pt x="333" y="584"/>
                </a:moveTo>
                <a:lnTo>
                  <a:pt x="1441" y="1560"/>
                </a:lnTo>
                <a:lnTo>
                  <a:pt x="333" y="2548"/>
                </a:lnTo>
                <a:cubicBezTo>
                  <a:pt x="321" y="2501"/>
                  <a:pt x="310" y="2453"/>
                  <a:pt x="310" y="2393"/>
                </a:cubicBezTo>
                <a:lnTo>
                  <a:pt x="310" y="727"/>
                </a:lnTo>
                <a:cubicBezTo>
                  <a:pt x="310" y="691"/>
                  <a:pt x="321" y="631"/>
                  <a:pt x="333" y="584"/>
                </a:cubicBezTo>
                <a:close/>
                <a:moveTo>
                  <a:pt x="3036" y="584"/>
                </a:moveTo>
                <a:cubicBezTo>
                  <a:pt x="3048" y="631"/>
                  <a:pt x="3060" y="667"/>
                  <a:pt x="3060" y="727"/>
                </a:cubicBezTo>
                <a:lnTo>
                  <a:pt x="3060" y="2393"/>
                </a:lnTo>
                <a:cubicBezTo>
                  <a:pt x="3060" y="2441"/>
                  <a:pt x="3048" y="2501"/>
                  <a:pt x="3036" y="2548"/>
                </a:cubicBezTo>
                <a:lnTo>
                  <a:pt x="1929" y="1560"/>
                </a:lnTo>
                <a:lnTo>
                  <a:pt x="3036" y="584"/>
                </a:lnTo>
                <a:close/>
                <a:moveTo>
                  <a:pt x="1691" y="1786"/>
                </a:moveTo>
                <a:lnTo>
                  <a:pt x="2822" y="2786"/>
                </a:lnTo>
                <a:cubicBezTo>
                  <a:pt x="2762" y="2798"/>
                  <a:pt x="2703" y="2810"/>
                  <a:pt x="2643" y="2810"/>
                </a:cubicBezTo>
                <a:lnTo>
                  <a:pt x="726" y="2810"/>
                </a:lnTo>
                <a:cubicBezTo>
                  <a:pt x="667" y="2810"/>
                  <a:pt x="607" y="2798"/>
                  <a:pt x="560" y="2786"/>
                </a:cubicBezTo>
                <a:lnTo>
                  <a:pt x="1691" y="1786"/>
                </a:lnTo>
                <a:close/>
                <a:moveTo>
                  <a:pt x="726" y="0"/>
                </a:moveTo>
                <a:cubicBezTo>
                  <a:pt x="512" y="0"/>
                  <a:pt x="333" y="96"/>
                  <a:pt x="202" y="227"/>
                </a:cubicBezTo>
                <a:lnTo>
                  <a:pt x="191" y="238"/>
                </a:lnTo>
                <a:cubicBezTo>
                  <a:pt x="71" y="369"/>
                  <a:pt x="0" y="536"/>
                  <a:pt x="0" y="727"/>
                </a:cubicBezTo>
                <a:lnTo>
                  <a:pt x="0" y="2393"/>
                </a:lnTo>
                <a:cubicBezTo>
                  <a:pt x="0" y="2596"/>
                  <a:pt x="71" y="2751"/>
                  <a:pt x="191" y="2894"/>
                </a:cubicBezTo>
                <a:cubicBezTo>
                  <a:pt x="333" y="3036"/>
                  <a:pt x="512" y="3132"/>
                  <a:pt x="726" y="3132"/>
                </a:cubicBezTo>
                <a:lnTo>
                  <a:pt x="2643" y="3132"/>
                </a:lnTo>
                <a:cubicBezTo>
                  <a:pt x="2858" y="3132"/>
                  <a:pt x="3036" y="3036"/>
                  <a:pt x="3167" y="2905"/>
                </a:cubicBezTo>
                <a:lnTo>
                  <a:pt x="3179" y="2894"/>
                </a:lnTo>
                <a:cubicBezTo>
                  <a:pt x="3298" y="2751"/>
                  <a:pt x="3369" y="2596"/>
                  <a:pt x="3369" y="2393"/>
                </a:cubicBezTo>
                <a:lnTo>
                  <a:pt x="3369" y="727"/>
                </a:lnTo>
                <a:cubicBezTo>
                  <a:pt x="3369" y="536"/>
                  <a:pt x="3298" y="369"/>
                  <a:pt x="3179" y="238"/>
                </a:cubicBezTo>
                <a:lnTo>
                  <a:pt x="3167" y="227"/>
                </a:lnTo>
                <a:cubicBezTo>
                  <a:pt x="3036" y="96"/>
                  <a:pt x="2858" y="0"/>
                  <a:pt x="264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15984;p82"/>
          <p:cNvSpPr/>
          <p:nvPr/>
        </p:nvSpPr>
        <p:spPr>
          <a:xfrm>
            <a:off x="4677942" y="2269463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5984;p82"/>
          <p:cNvSpPr/>
          <p:nvPr/>
        </p:nvSpPr>
        <p:spPr>
          <a:xfrm>
            <a:off x="4697749" y="2269463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5984;p82"/>
          <p:cNvSpPr/>
          <p:nvPr/>
        </p:nvSpPr>
        <p:spPr>
          <a:xfrm>
            <a:off x="4721898" y="2269463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5984;p82"/>
          <p:cNvSpPr/>
          <p:nvPr/>
        </p:nvSpPr>
        <p:spPr>
          <a:xfrm>
            <a:off x="4759744" y="219186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5992;p82"/>
          <p:cNvSpPr/>
          <p:nvPr/>
        </p:nvSpPr>
        <p:spPr>
          <a:xfrm>
            <a:off x="4678191" y="2248094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5992;p82"/>
          <p:cNvSpPr/>
          <p:nvPr/>
        </p:nvSpPr>
        <p:spPr>
          <a:xfrm>
            <a:off x="4754686" y="2168626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5992;p82"/>
          <p:cNvSpPr/>
          <p:nvPr/>
        </p:nvSpPr>
        <p:spPr>
          <a:xfrm>
            <a:off x="4692862" y="2278964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5992;p82"/>
          <p:cNvSpPr/>
          <p:nvPr/>
        </p:nvSpPr>
        <p:spPr>
          <a:xfrm>
            <a:off x="4715072" y="2248958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5984;p82"/>
          <p:cNvSpPr/>
          <p:nvPr/>
        </p:nvSpPr>
        <p:spPr>
          <a:xfrm>
            <a:off x="4751440" y="235048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5984;p82"/>
          <p:cNvSpPr/>
          <p:nvPr/>
        </p:nvSpPr>
        <p:spPr>
          <a:xfrm>
            <a:off x="4771247" y="235048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5984;p82"/>
          <p:cNvSpPr/>
          <p:nvPr/>
        </p:nvSpPr>
        <p:spPr>
          <a:xfrm>
            <a:off x="4795396" y="235048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5992;p82"/>
          <p:cNvSpPr/>
          <p:nvPr/>
        </p:nvSpPr>
        <p:spPr>
          <a:xfrm>
            <a:off x="4751689" y="232911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5992;p82"/>
          <p:cNvSpPr/>
          <p:nvPr/>
        </p:nvSpPr>
        <p:spPr>
          <a:xfrm>
            <a:off x="4766360" y="235998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5992;p82"/>
          <p:cNvSpPr/>
          <p:nvPr/>
        </p:nvSpPr>
        <p:spPr>
          <a:xfrm>
            <a:off x="4788570" y="232997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5984;p82"/>
          <p:cNvSpPr/>
          <p:nvPr/>
        </p:nvSpPr>
        <p:spPr>
          <a:xfrm>
            <a:off x="4791864" y="2306948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5984;p82"/>
          <p:cNvSpPr/>
          <p:nvPr/>
        </p:nvSpPr>
        <p:spPr>
          <a:xfrm>
            <a:off x="4811671" y="2306948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5984;p82"/>
          <p:cNvSpPr/>
          <p:nvPr/>
        </p:nvSpPr>
        <p:spPr>
          <a:xfrm>
            <a:off x="4835820" y="2306948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5992;p82"/>
          <p:cNvSpPr/>
          <p:nvPr/>
        </p:nvSpPr>
        <p:spPr>
          <a:xfrm>
            <a:off x="4792113" y="2285579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5992;p82"/>
          <p:cNvSpPr/>
          <p:nvPr/>
        </p:nvSpPr>
        <p:spPr>
          <a:xfrm>
            <a:off x="4806784" y="2316449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5992;p82"/>
          <p:cNvSpPr/>
          <p:nvPr/>
        </p:nvSpPr>
        <p:spPr>
          <a:xfrm>
            <a:off x="4828994" y="2286443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5984;p82"/>
          <p:cNvSpPr/>
          <p:nvPr/>
        </p:nvSpPr>
        <p:spPr>
          <a:xfrm>
            <a:off x="4748030" y="2279762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5984;p82"/>
          <p:cNvSpPr/>
          <p:nvPr/>
        </p:nvSpPr>
        <p:spPr>
          <a:xfrm>
            <a:off x="4767837" y="2279762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5984;p82"/>
          <p:cNvSpPr/>
          <p:nvPr/>
        </p:nvSpPr>
        <p:spPr>
          <a:xfrm>
            <a:off x="4791986" y="2279762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5992;p82"/>
          <p:cNvSpPr/>
          <p:nvPr/>
        </p:nvSpPr>
        <p:spPr>
          <a:xfrm>
            <a:off x="4748279" y="2258393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5992;p82"/>
          <p:cNvSpPr/>
          <p:nvPr/>
        </p:nvSpPr>
        <p:spPr>
          <a:xfrm>
            <a:off x="4762950" y="2289263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5992;p82"/>
          <p:cNvSpPr/>
          <p:nvPr/>
        </p:nvSpPr>
        <p:spPr>
          <a:xfrm>
            <a:off x="4785160" y="2259257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5984;p82"/>
          <p:cNvSpPr/>
          <p:nvPr/>
        </p:nvSpPr>
        <p:spPr>
          <a:xfrm>
            <a:off x="4808953" y="2357234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5984;p82"/>
          <p:cNvSpPr/>
          <p:nvPr/>
        </p:nvSpPr>
        <p:spPr>
          <a:xfrm>
            <a:off x="4828760" y="2357234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5984;p82"/>
          <p:cNvSpPr/>
          <p:nvPr/>
        </p:nvSpPr>
        <p:spPr>
          <a:xfrm>
            <a:off x="4852909" y="2357234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5992;p82"/>
          <p:cNvSpPr/>
          <p:nvPr/>
        </p:nvSpPr>
        <p:spPr>
          <a:xfrm>
            <a:off x="4809202" y="233586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5992;p82"/>
          <p:cNvSpPr/>
          <p:nvPr/>
        </p:nvSpPr>
        <p:spPr>
          <a:xfrm>
            <a:off x="4823873" y="236673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5992;p82"/>
          <p:cNvSpPr/>
          <p:nvPr/>
        </p:nvSpPr>
        <p:spPr>
          <a:xfrm>
            <a:off x="4846083" y="2336729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5984;p82"/>
          <p:cNvSpPr/>
          <p:nvPr/>
        </p:nvSpPr>
        <p:spPr>
          <a:xfrm>
            <a:off x="4746577" y="223694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5984;p82"/>
          <p:cNvSpPr/>
          <p:nvPr/>
        </p:nvSpPr>
        <p:spPr>
          <a:xfrm>
            <a:off x="4766384" y="223694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5984;p82"/>
          <p:cNvSpPr/>
          <p:nvPr/>
        </p:nvSpPr>
        <p:spPr>
          <a:xfrm>
            <a:off x="4790533" y="223694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5992;p82"/>
          <p:cNvSpPr/>
          <p:nvPr/>
        </p:nvSpPr>
        <p:spPr>
          <a:xfrm>
            <a:off x="4746826" y="221557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5992;p82"/>
          <p:cNvSpPr/>
          <p:nvPr/>
        </p:nvSpPr>
        <p:spPr>
          <a:xfrm>
            <a:off x="4761497" y="224644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5992;p82"/>
          <p:cNvSpPr/>
          <p:nvPr/>
        </p:nvSpPr>
        <p:spPr>
          <a:xfrm>
            <a:off x="4783707" y="221643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5984;p82"/>
          <p:cNvSpPr/>
          <p:nvPr/>
        </p:nvSpPr>
        <p:spPr>
          <a:xfrm>
            <a:off x="4803886" y="2278971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5984;p82"/>
          <p:cNvSpPr/>
          <p:nvPr/>
        </p:nvSpPr>
        <p:spPr>
          <a:xfrm>
            <a:off x="4823693" y="2278971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5984;p82"/>
          <p:cNvSpPr/>
          <p:nvPr/>
        </p:nvSpPr>
        <p:spPr>
          <a:xfrm>
            <a:off x="4847842" y="2278971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5992;p82"/>
          <p:cNvSpPr/>
          <p:nvPr/>
        </p:nvSpPr>
        <p:spPr>
          <a:xfrm>
            <a:off x="4804135" y="2257602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5992;p82"/>
          <p:cNvSpPr/>
          <p:nvPr/>
        </p:nvSpPr>
        <p:spPr>
          <a:xfrm>
            <a:off x="4818806" y="2288472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5992;p82"/>
          <p:cNvSpPr/>
          <p:nvPr/>
        </p:nvSpPr>
        <p:spPr>
          <a:xfrm>
            <a:off x="4841016" y="2258466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Rectángulo 142"/>
          <p:cNvSpPr/>
          <p:nvPr/>
        </p:nvSpPr>
        <p:spPr>
          <a:xfrm>
            <a:off x="3504501" y="1538662"/>
            <a:ext cx="2134987" cy="3483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44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CÓDIGO QR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5033" t="50206" r="31598" b="31209"/>
          <a:stretch/>
        </p:blipFill>
        <p:spPr>
          <a:xfrm>
            <a:off x="1757594" y="3320715"/>
            <a:ext cx="5642810" cy="13595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30952" t="30140" r="25688" b="44366"/>
          <a:stretch/>
        </p:blipFill>
        <p:spPr>
          <a:xfrm>
            <a:off x="1757594" y="1166847"/>
            <a:ext cx="5641827" cy="1864896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5904509" y="4150894"/>
            <a:ext cx="80611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639941" y="1692442"/>
            <a:ext cx="80611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58;p29"/>
          <p:cNvSpPr/>
          <p:nvPr/>
        </p:nvSpPr>
        <p:spPr>
          <a:xfrm rot="13802924">
            <a:off x="5601314" y="1871460"/>
            <a:ext cx="3269754" cy="281754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METODOLOGÍA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623640" y="3508236"/>
            <a:ext cx="1896711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Lector y generador de código QR implementados en Android Studio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Código QR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987628" y="3508236"/>
            <a:ext cx="1887205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Medio para realizar la intercomunicación entre los dispositivos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C" dirty="0" smtClean="0"/>
              <a:t>Internet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316525" y="3508236"/>
            <a:ext cx="1750358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Diseño y uso de dispositivos IoT para su funcionamiento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Caja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4087048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5969;p82"/>
          <p:cNvGrpSpPr/>
          <p:nvPr/>
        </p:nvGrpSpPr>
        <p:grpSpPr>
          <a:xfrm>
            <a:off x="4658789" y="2152535"/>
            <a:ext cx="230200" cy="244807"/>
            <a:chOff x="5178274" y="1967859"/>
            <a:chExt cx="169431" cy="2258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Google Shape;15974;p82"/>
            <p:cNvSpPr/>
            <p:nvPr/>
          </p:nvSpPr>
          <p:spPr>
            <a:xfrm>
              <a:off x="5178655" y="1976803"/>
              <a:ext cx="13655" cy="27469"/>
            </a:xfrm>
            <a:custGeom>
              <a:avLst/>
              <a:gdLst/>
              <a:ahLst/>
              <a:cxnLst/>
              <a:rect l="l" t="t" r="r" b="b"/>
              <a:pathLst>
                <a:path w="429" h="863" extrusionOk="0">
                  <a:moveTo>
                    <a:pt x="249" y="1"/>
                  </a:moveTo>
                  <a:cubicBezTo>
                    <a:pt x="198" y="1"/>
                    <a:pt x="148" y="22"/>
                    <a:pt x="119" y="65"/>
                  </a:cubicBezTo>
                  <a:cubicBezTo>
                    <a:pt x="48" y="184"/>
                    <a:pt x="0" y="327"/>
                    <a:pt x="0" y="470"/>
                  </a:cubicBezTo>
                  <a:lnTo>
                    <a:pt x="0" y="708"/>
                  </a:lnTo>
                  <a:cubicBezTo>
                    <a:pt x="0" y="779"/>
                    <a:pt x="72" y="863"/>
                    <a:pt x="167" y="863"/>
                  </a:cubicBezTo>
                  <a:cubicBezTo>
                    <a:pt x="250" y="863"/>
                    <a:pt x="334" y="779"/>
                    <a:pt x="334" y="696"/>
                  </a:cubicBezTo>
                  <a:lnTo>
                    <a:pt x="334" y="470"/>
                  </a:lnTo>
                  <a:cubicBezTo>
                    <a:pt x="334" y="398"/>
                    <a:pt x="357" y="303"/>
                    <a:pt x="393" y="243"/>
                  </a:cubicBezTo>
                  <a:cubicBezTo>
                    <a:pt x="429" y="172"/>
                    <a:pt x="417" y="65"/>
                    <a:pt x="346" y="29"/>
                  </a:cubicBezTo>
                  <a:cubicBezTo>
                    <a:pt x="317" y="10"/>
                    <a:pt x="283" y="1"/>
                    <a:pt x="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75;p82"/>
            <p:cNvSpPr/>
            <p:nvPr/>
          </p:nvSpPr>
          <p:spPr>
            <a:xfrm>
              <a:off x="5193807" y="2183063"/>
              <a:ext cx="28456" cy="10695"/>
            </a:xfrm>
            <a:custGeom>
              <a:avLst/>
              <a:gdLst/>
              <a:ahLst/>
              <a:cxnLst/>
              <a:rect l="l" t="t" r="r" b="b"/>
              <a:pathLst>
                <a:path w="894" h="336" extrusionOk="0">
                  <a:moveTo>
                    <a:pt x="170" y="1"/>
                  </a:moveTo>
                  <a:cubicBezTo>
                    <a:pt x="96" y="1"/>
                    <a:pt x="34" y="57"/>
                    <a:pt x="12" y="133"/>
                  </a:cubicBezTo>
                  <a:cubicBezTo>
                    <a:pt x="0" y="228"/>
                    <a:pt x="60" y="300"/>
                    <a:pt x="131" y="312"/>
                  </a:cubicBezTo>
                  <a:cubicBezTo>
                    <a:pt x="179" y="312"/>
                    <a:pt x="215" y="336"/>
                    <a:pt x="251" y="336"/>
                  </a:cubicBezTo>
                  <a:lnTo>
                    <a:pt x="727" y="336"/>
                  </a:lnTo>
                  <a:cubicBezTo>
                    <a:pt x="822" y="336"/>
                    <a:pt x="893" y="252"/>
                    <a:pt x="893" y="169"/>
                  </a:cubicBezTo>
                  <a:cubicBezTo>
                    <a:pt x="893" y="74"/>
                    <a:pt x="822" y="2"/>
                    <a:pt x="727" y="2"/>
                  </a:cubicBezTo>
                  <a:lnTo>
                    <a:pt x="191" y="2"/>
                  </a:ln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76;p82"/>
            <p:cNvSpPr/>
            <p:nvPr/>
          </p:nvSpPr>
          <p:spPr>
            <a:xfrm>
              <a:off x="5196831" y="1967859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3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77;p82"/>
            <p:cNvSpPr/>
            <p:nvPr/>
          </p:nvSpPr>
          <p:spPr>
            <a:xfrm>
              <a:off x="5229807" y="2183125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978;p82"/>
            <p:cNvSpPr/>
            <p:nvPr/>
          </p:nvSpPr>
          <p:spPr>
            <a:xfrm>
              <a:off x="5232829" y="1967859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979;p82"/>
            <p:cNvSpPr/>
            <p:nvPr/>
          </p:nvSpPr>
          <p:spPr>
            <a:xfrm>
              <a:off x="5178655" y="2011434"/>
              <a:ext cx="10631" cy="28838"/>
            </a:xfrm>
            <a:custGeom>
              <a:avLst/>
              <a:gdLst/>
              <a:ahLst/>
              <a:cxnLst/>
              <a:rect l="l" t="t" r="r" b="b"/>
              <a:pathLst>
                <a:path w="334" h="906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739"/>
                  </a:lnTo>
                  <a:cubicBezTo>
                    <a:pt x="0" y="822"/>
                    <a:pt x="72" y="906"/>
                    <a:pt x="167" y="906"/>
                  </a:cubicBezTo>
                  <a:cubicBezTo>
                    <a:pt x="250" y="906"/>
                    <a:pt x="334" y="822"/>
                    <a:pt x="334" y="739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980;p82"/>
            <p:cNvSpPr/>
            <p:nvPr/>
          </p:nvSpPr>
          <p:spPr>
            <a:xfrm>
              <a:off x="5178274" y="2154701"/>
              <a:ext cx="12541" cy="28074"/>
            </a:xfrm>
            <a:custGeom>
              <a:avLst/>
              <a:gdLst/>
              <a:ahLst/>
              <a:cxnLst/>
              <a:rect l="l" t="t" r="r" b="b"/>
              <a:pathLst>
                <a:path w="394" h="88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88"/>
                  </a:lnTo>
                  <a:cubicBezTo>
                    <a:pt x="0" y="596"/>
                    <a:pt x="12" y="703"/>
                    <a:pt x="60" y="786"/>
                  </a:cubicBezTo>
                  <a:cubicBezTo>
                    <a:pt x="107" y="846"/>
                    <a:pt x="167" y="881"/>
                    <a:pt x="227" y="881"/>
                  </a:cubicBezTo>
                  <a:cubicBezTo>
                    <a:pt x="238" y="881"/>
                    <a:pt x="262" y="881"/>
                    <a:pt x="286" y="869"/>
                  </a:cubicBezTo>
                  <a:cubicBezTo>
                    <a:pt x="358" y="834"/>
                    <a:pt x="393" y="727"/>
                    <a:pt x="358" y="655"/>
                  </a:cubicBezTo>
                  <a:cubicBezTo>
                    <a:pt x="322" y="596"/>
                    <a:pt x="322" y="548"/>
                    <a:pt x="322" y="488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981;p82"/>
            <p:cNvSpPr/>
            <p:nvPr/>
          </p:nvSpPr>
          <p:spPr>
            <a:xfrm>
              <a:off x="5265423" y="2183125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3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982;p82"/>
            <p:cNvSpPr/>
            <p:nvPr/>
          </p:nvSpPr>
          <p:spPr>
            <a:xfrm>
              <a:off x="5178654" y="2047052"/>
              <a:ext cx="10631" cy="28456"/>
            </a:xfrm>
            <a:custGeom>
              <a:avLst/>
              <a:gdLst/>
              <a:ahLst/>
              <a:cxnLst/>
              <a:rect l="l" t="t" r="r" b="b"/>
              <a:pathLst>
                <a:path w="334" h="89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39"/>
                  </a:lnTo>
                  <a:cubicBezTo>
                    <a:pt x="0" y="822"/>
                    <a:pt x="72" y="894"/>
                    <a:pt x="167" y="894"/>
                  </a:cubicBezTo>
                  <a:cubicBezTo>
                    <a:pt x="250" y="894"/>
                    <a:pt x="334" y="822"/>
                    <a:pt x="334" y="739"/>
                  </a:cubicBezTo>
                  <a:lnTo>
                    <a:pt x="334" y="168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983;p82"/>
            <p:cNvSpPr/>
            <p:nvPr/>
          </p:nvSpPr>
          <p:spPr>
            <a:xfrm>
              <a:off x="5178654" y="2119083"/>
              <a:ext cx="10631" cy="28074"/>
            </a:xfrm>
            <a:custGeom>
              <a:avLst/>
              <a:gdLst/>
              <a:ahLst/>
              <a:cxnLst/>
              <a:rect l="l" t="t" r="r" b="b"/>
              <a:pathLst>
                <a:path w="334" h="882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738"/>
                  </a:lnTo>
                  <a:cubicBezTo>
                    <a:pt x="0" y="810"/>
                    <a:pt x="72" y="881"/>
                    <a:pt x="167" y="881"/>
                  </a:cubicBezTo>
                  <a:cubicBezTo>
                    <a:pt x="250" y="881"/>
                    <a:pt x="334" y="810"/>
                    <a:pt x="334" y="715"/>
                  </a:cubicBezTo>
                  <a:lnTo>
                    <a:pt x="334" y="167"/>
                  </a:lnTo>
                  <a:cubicBezTo>
                    <a:pt x="334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984;p82"/>
            <p:cNvSpPr/>
            <p:nvPr/>
          </p:nvSpPr>
          <p:spPr>
            <a:xfrm>
              <a:off x="5178654" y="2083084"/>
              <a:ext cx="10631" cy="28424"/>
            </a:xfrm>
            <a:custGeom>
              <a:avLst/>
              <a:gdLst/>
              <a:ahLst/>
              <a:cxnLst/>
              <a:rect l="l" t="t" r="r" b="b"/>
              <a:pathLst>
                <a:path w="334" h="89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738"/>
                  </a:lnTo>
                  <a:cubicBezTo>
                    <a:pt x="0" y="822"/>
                    <a:pt x="72" y="893"/>
                    <a:pt x="167" y="893"/>
                  </a:cubicBezTo>
                  <a:cubicBezTo>
                    <a:pt x="250" y="893"/>
                    <a:pt x="334" y="822"/>
                    <a:pt x="334" y="738"/>
                  </a:cubicBezTo>
                  <a:lnTo>
                    <a:pt x="334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985;p82"/>
            <p:cNvSpPr/>
            <p:nvPr/>
          </p:nvSpPr>
          <p:spPr>
            <a:xfrm>
              <a:off x="5337422" y="2050490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986;p82"/>
            <p:cNvSpPr/>
            <p:nvPr/>
          </p:nvSpPr>
          <p:spPr>
            <a:xfrm>
              <a:off x="5337422" y="2014490"/>
              <a:ext cx="10281" cy="28424"/>
            </a:xfrm>
            <a:custGeom>
              <a:avLst/>
              <a:gdLst/>
              <a:ahLst/>
              <a:cxnLst/>
              <a:rect l="l" t="t" r="r" b="b"/>
              <a:pathLst>
                <a:path w="323" h="893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987;p82"/>
            <p:cNvSpPr/>
            <p:nvPr/>
          </p:nvSpPr>
          <p:spPr>
            <a:xfrm>
              <a:off x="5337422" y="2086489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55"/>
                  </a:lnTo>
                  <a:cubicBezTo>
                    <a:pt x="311" y="60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88;p82"/>
            <p:cNvSpPr/>
            <p:nvPr/>
          </p:nvSpPr>
          <p:spPr>
            <a:xfrm>
              <a:off x="5335546" y="1979381"/>
              <a:ext cx="12159" cy="27915"/>
            </a:xfrm>
            <a:custGeom>
              <a:avLst/>
              <a:gdLst/>
              <a:ahLst/>
              <a:cxnLst/>
              <a:rect l="l" t="t" r="r" b="b"/>
              <a:pathLst>
                <a:path w="382" h="877" extrusionOk="0">
                  <a:moveTo>
                    <a:pt x="185" y="0"/>
                  </a:moveTo>
                  <a:cubicBezTo>
                    <a:pt x="162" y="0"/>
                    <a:pt x="139" y="6"/>
                    <a:pt x="119" y="20"/>
                  </a:cubicBezTo>
                  <a:cubicBezTo>
                    <a:pt x="48" y="43"/>
                    <a:pt x="0" y="151"/>
                    <a:pt x="48" y="222"/>
                  </a:cubicBezTo>
                  <a:cubicBezTo>
                    <a:pt x="48" y="270"/>
                    <a:pt x="60" y="329"/>
                    <a:pt x="60" y="389"/>
                  </a:cubicBezTo>
                  <a:lnTo>
                    <a:pt x="60" y="722"/>
                  </a:lnTo>
                  <a:cubicBezTo>
                    <a:pt x="60" y="805"/>
                    <a:pt x="131" y="877"/>
                    <a:pt x="227" y="877"/>
                  </a:cubicBezTo>
                  <a:cubicBezTo>
                    <a:pt x="310" y="877"/>
                    <a:pt x="381" y="805"/>
                    <a:pt x="381" y="722"/>
                  </a:cubicBezTo>
                  <a:lnTo>
                    <a:pt x="381" y="389"/>
                  </a:lnTo>
                  <a:cubicBezTo>
                    <a:pt x="381" y="281"/>
                    <a:pt x="370" y="186"/>
                    <a:pt x="322" y="91"/>
                  </a:cubicBezTo>
                  <a:cubicBezTo>
                    <a:pt x="305" y="39"/>
                    <a:pt x="244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89;p82"/>
            <p:cNvSpPr/>
            <p:nvPr/>
          </p:nvSpPr>
          <p:spPr>
            <a:xfrm>
              <a:off x="5337422" y="2122107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7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7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90;p82"/>
            <p:cNvSpPr/>
            <p:nvPr/>
          </p:nvSpPr>
          <p:spPr>
            <a:xfrm>
              <a:off x="5304096" y="1968241"/>
              <a:ext cx="29188" cy="10249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38" y="322"/>
                  </a:lnTo>
                  <a:cubicBezTo>
                    <a:pt x="810" y="322"/>
                    <a:pt x="881" y="262"/>
                    <a:pt x="893" y="191"/>
                  </a:cubicBezTo>
                  <a:cubicBezTo>
                    <a:pt x="917" y="96"/>
                    <a:pt x="857" y="24"/>
                    <a:pt x="762" y="12"/>
                  </a:cubicBezTo>
                  <a:cubicBezTo>
                    <a:pt x="715" y="12"/>
                    <a:pt x="691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91;p82"/>
            <p:cNvSpPr/>
            <p:nvPr/>
          </p:nvSpPr>
          <p:spPr>
            <a:xfrm>
              <a:off x="5268097" y="1967859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cubicBezTo>
                    <a:pt x="24" y="262"/>
                    <a:pt x="83" y="334"/>
                    <a:pt x="167" y="334"/>
                  </a:cubicBezTo>
                  <a:lnTo>
                    <a:pt x="738" y="334"/>
                  </a:lnTo>
                  <a:cubicBezTo>
                    <a:pt x="822" y="334"/>
                    <a:pt x="893" y="262"/>
                    <a:pt x="893" y="167"/>
                  </a:cubicBezTo>
                  <a:cubicBezTo>
                    <a:pt x="893" y="84"/>
                    <a:pt x="822" y="1"/>
                    <a:pt x="7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92;p82"/>
            <p:cNvSpPr/>
            <p:nvPr/>
          </p:nvSpPr>
          <p:spPr>
            <a:xfrm>
              <a:off x="5301423" y="2183124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93;p82"/>
            <p:cNvSpPr/>
            <p:nvPr/>
          </p:nvSpPr>
          <p:spPr>
            <a:xfrm>
              <a:off x="5333635" y="2157342"/>
              <a:ext cx="14069" cy="28074"/>
            </a:xfrm>
            <a:custGeom>
              <a:avLst/>
              <a:gdLst/>
              <a:ahLst/>
              <a:cxnLst/>
              <a:rect l="l" t="t" r="r" b="b"/>
              <a:pathLst>
                <a:path w="442" h="882" extrusionOk="0">
                  <a:moveTo>
                    <a:pt x="275" y="1"/>
                  </a:moveTo>
                  <a:cubicBezTo>
                    <a:pt x="191" y="1"/>
                    <a:pt x="120" y="84"/>
                    <a:pt x="120" y="167"/>
                  </a:cubicBezTo>
                  <a:lnTo>
                    <a:pt x="120" y="405"/>
                  </a:lnTo>
                  <a:cubicBezTo>
                    <a:pt x="120" y="489"/>
                    <a:pt x="84" y="572"/>
                    <a:pt x="60" y="632"/>
                  </a:cubicBezTo>
                  <a:cubicBezTo>
                    <a:pt x="1" y="703"/>
                    <a:pt x="25" y="810"/>
                    <a:pt x="108" y="858"/>
                  </a:cubicBezTo>
                  <a:cubicBezTo>
                    <a:pt x="132" y="870"/>
                    <a:pt x="168" y="882"/>
                    <a:pt x="191" y="882"/>
                  </a:cubicBezTo>
                  <a:cubicBezTo>
                    <a:pt x="239" y="882"/>
                    <a:pt x="299" y="858"/>
                    <a:pt x="322" y="810"/>
                  </a:cubicBezTo>
                  <a:cubicBezTo>
                    <a:pt x="406" y="691"/>
                    <a:pt x="441" y="560"/>
                    <a:pt x="441" y="405"/>
                  </a:cubicBezTo>
                  <a:lnTo>
                    <a:pt x="441" y="167"/>
                  </a:lnTo>
                  <a:cubicBezTo>
                    <a:pt x="441" y="84"/>
                    <a:pt x="370" y="1"/>
                    <a:pt x="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6141;p82"/>
          <p:cNvGrpSpPr/>
          <p:nvPr/>
        </p:nvGrpSpPr>
        <p:grpSpPr>
          <a:xfrm>
            <a:off x="4294948" y="1888896"/>
            <a:ext cx="702696" cy="757412"/>
            <a:chOff x="7582302" y="1499934"/>
            <a:chExt cx="369133" cy="36041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Google Shape;16142;p82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46;p82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5995;p82"/>
          <p:cNvSpPr/>
          <p:nvPr/>
        </p:nvSpPr>
        <p:spPr>
          <a:xfrm>
            <a:off x="4804288" y="2155597"/>
            <a:ext cx="72048" cy="93417"/>
          </a:xfrm>
          <a:custGeom>
            <a:avLst/>
            <a:gdLst/>
            <a:ahLst/>
            <a:cxnLst/>
            <a:rect l="l" t="t" r="r" b="b"/>
            <a:pathLst>
              <a:path w="3370" h="3132" extrusionOk="0">
                <a:moveTo>
                  <a:pt x="2643" y="310"/>
                </a:moveTo>
                <a:cubicBezTo>
                  <a:pt x="2703" y="310"/>
                  <a:pt x="2762" y="334"/>
                  <a:pt x="2810" y="346"/>
                </a:cubicBezTo>
                <a:lnTo>
                  <a:pt x="1679" y="1346"/>
                </a:lnTo>
                <a:lnTo>
                  <a:pt x="548" y="346"/>
                </a:lnTo>
                <a:cubicBezTo>
                  <a:pt x="607" y="334"/>
                  <a:pt x="667" y="310"/>
                  <a:pt x="726" y="310"/>
                </a:cubicBezTo>
                <a:close/>
                <a:moveTo>
                  <a:pt x="333" y="584"/>
                </a:moveTo>
                <a:lnTo>
                  <a:pt x="1441" y="1560"/>
                </a:lnTo>
                <a:lnTo>
                  <a:pt x="333" y="2548"/>
                </a:lnTo>
                <a:cubicBezTo>
                  <a:pt x="321" y="2501"/>
                  <a:pt x="310" y="2453"/>
                  <a:pt x="310" y="2393"/>
                </a:cubicBezTo>
                <a:lnTo>
                  <a:pt x="310" y="727"/>
                </a:lnTo>
                <a:cubicBezTo>
                  <a:pt x="310" y="691"/>
                  <a:pt x="321" y="631"/>
                  <a:pt x="333" y="584"/>
                </a:cubicBezTo>
                <a:close/>
                <a:moveTo>
                  <a:pt x="3036" y="584"/>
                </a:moveTo>
                <a:cubicBezTo>
                  <a:pt x="3048" y="631"/>
                  <a:pt x="3060" y="667"/>
                  <a:pt x="3060" y="727"/>
                </a:cubicBezTo>
                <a:lnTo>
                  <a:pt x="3060" y="2393"/>
                </a:lnTo>
                <a:cubicBezTo>
                  <a:pt x="3060" y="2441"/>
                  <a:pt x="3048" y="2501"/>
                  <a:pt x="3036" y="2548"/>
                </a:cubicBezTo>
                <a:lnTo>
                  <a:pt x="1929" y="1560"/>
                </a:lnTo>
                <a:lnTo>
                  <a:pt x="3036" y="584"/>
                </a:lnTo>
                <a:close/>
                <a:moveTo>
                  <a:pt x="1691" y="1786"/>
                </a:moveTo>
                <a:lnTo>
                  <a:pt x="2822" y="2786"/>
                </a:lnTo>
                <a:cubicBezTo>
                  <a:pt x="2762" y="2798"/>
                  <a:pt x="2703" y="2810"/>
                  <a:pt x="2643" y="2810"/>
                </a:cubicBezTo>
                <a:lnTo>
                  <a:pt x="726" y="2810"/>
                </a:lnTo>
                <a:cubicBezTo>
                  <a:pt x="667" y="2810"/>
                  <a:pt x="607" y="2798"/>
                  <a:pt x="560" y="2786"/>
                </a:cubicBezTo>
                <a:lnTo>
                  <a:pt x="1691" y="1786"/>
                </a:lnTo>
                <a:close/>
                <a:moveTo>
                  <a:pt x="726" y="0"/>
                </a:moveTo>
                <a:cubicBezTo>
                  <a:pt x="512" y="0"/>
                  <a:pt x="333" y="96"/>
                  <a:pt x="202" y="227"/>
                </a:cubicBezTo>
                <a:lnTo>
                  <a:pt x="191" y="238"/>
                </a:lnTo>
                <a:cubicBezTo>
                  <a:pt x="71" y="369"/>
                  <a:pt x="0" y="536"/>
                  <a:pt x="0" y="727"/>
                </a:cubicBezTo>
                <a:lnTo>
                  <a:pt x="0" y="2393"/>
                </a:lnTo>
                <a:cubicBezTo>
                  <a:pt x="0" y="2596"/>
                  <a:pt x="71" y="2751"/>
                  <a:pt x="191" y="2894"/>
                </a:cubicBezTo>
                <a:cubicBezTo>
                  <a:pt x="333" y="3036"/>
                  <a:pt x="512" y="3132"/>
                  <a:pt x="726" y="3132"/>
                </a:cubicBezTo>
                <a:lnTo>
                  <a:pt x="2643" y="3132"/>
                </a:lnTo>
                <a:cubicBezTo>
                  <a:pt x="2858" y="3132"/>
                  <a:pt x="3036" y="3036"/>
                  <a:pt x="3167" y="2905"/>
                </a:cubicBezTo>
                <a:lnTo>
                  <a:pt x="3179" y="2894"/>
                </a:lnTo>
                <a:cubicBezTo>
                  <a:pt x="3298" y="2751"/>
                  <a:pt x="3369" y="2596"/>
                  <a:pt x="3369" y="2393"/>
                </a:cubicBezTo>
                <a:lnTo>
                  <a:pt x="3369" y="727"/>
                </a:lnTo>
                <a:cubicBezTo>
                  <a:pt x="3369" y="536"/>
                  <a:pt x="3298" y="369"/>
                  <a:pt x="3179" y="238"/>
                </a:cubicBezTo>
                <a:lnTo>
                  <a:pt x="3167" y="227"/>
                </a:lnTo>
                <a:cubicBezTo>
                  <a:pt x="3036" y="96"/>
                  <a:pt x="2858" y="0"/>
                  <a:pt x="264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995;p82"/>
          <p:cNvSpPr/>
          <p:nvPr/>
        </p:nvSpPr>
        <p:spPr>
          <a:xfrm>
            <a:off x="4669759" y="2153947"/>
            <a:ext cx="78831" cy="86677"/>
          </a:xfrm>
          <a:custGeom>
            <a:avLst/>
            <a:gdLst/>
            <a:ahLst/>
            <a:cxnLst/>
            <a:rect l="l" t="t" r="r" b="b"/>
            <a:pathLst>
              <a:path w="3370" h="3132" extrusionOk="0">
                <a:moveTo>
                  <a:pt x="2643" y="310"/>
                </a:moveTo>
                <a:cubicBezTo>
                  <a:pt x="2703" y="310"/>
                  <a:pt x="2762" y="334"/>
                  <a:pt x="2810" y="346"/>
                </a:cubicBezTo>
                <a:lnTo>
                  <a:pt x="1679" y="1346"/>
                </a:lnTo>
                <a:lnTo>
                  <a:pt x="548" y="346"/>
                </a:lnTo>
                <a:cubicBezTo>
                  <a:pt x="607" y="334"/>
                  <a:pt x="667" y="310"/>
                  <a:pt x="726" y="310"/>
                </a:cubicBezTo>
                <a:close/>
                <a:moveTo>
                  <a:pt x="333" y="584"/>
                </a:moveTo>
                <a:lnTo>
                  <a:pt x="1441" y="1560"/>
                </a:lnTo>
                <a:lnTo>
                  <a:pt x="333" y="2548"/>
                </a:lnTo>
                <a:cubicBezTo>
                  <a:pt x="321" y="2501"/>
                  <a:pt x="310" y="2453"/>
                  <a:pt x="310" y="2393"/>
                </a:cubicBezTo>
                <a:lnTo>
                  <a:pt x="310" y="727"/>
                </a:lnTo>
                <a:cubicBezTo>
                  <a:pt x="310" y="691"/>
                  <a:pt x="321" y="631"/>
                  <a:pt x="333" y="584"/>
                </a:cubicBezTo>
                <a:close/>
                <a:moveTo>
                  <a:pt x="3036" y="584"/>
                </a:moveTo>
                <a:cubicBezTo>
                  <a:pt x="3048" y="631"/>
                  <a:pt x="3060" y="667"/>
                  <a:pt x="3060" y="727"/>
                </a:cubicBezTo>
                <a:lnTo>
                  <a:pt x="3060" y="2393"/>
                </a:lnTo>
                <a:cubicBezTo>
                  <a:pt x="3060" y="2441"/>
                  <a:pt x="3048" y="2501"/>
                  <a:pt x="3036" y="2548"/>
                </a:cubicBezTo>
                <a:lnTo>
                  <a:pt x="1929" y="1560"/>
                </a:lnTo>
                <a:lnTo>
                  <a:pt x="3036" y="584"/>
                </a:lnTo>
                <a:close/>
                <a:moveTo>
                  <a:pt x="1691" y="1786"/>
                </a:moveTo>
                <a:lnTo>
                  <a:pt x="2822" y="2786"/>
                </a:lnTo>
                <a:cubicBezTo>
                  <a:pt x="2762" y="2798"/>
                  <a:pt x="2703" y="2810"/>
                  <a:pt x="2643" y="2810"/>
                </a:cubicBezTo>
                <a:lnTo>
                  <a:pt x="726" y="2810"/>
                </a:lnTo>
                <a:cubicBezTo>
                  <a:pt x="667" y="2810"/>
                  <a:pt x="607" y="2798"/>
                  <a:pt x="560" y="2786"/>
                </a:cubicBezTo>
                <a:lnTo>
                  <a:pt x="1691" y="1786"/>
                </a:lnTo>
                <a:close/>
                <a:moveTo>
                  <a:pt x="726" y="0"/>
                </a:moveTo>
                <a:cubicBezTo>
                  <a:pt x="512" y="0"/>
                  <a:pt x="333" y="96"/>
                  <a:pt x="202" y="227"/>
                </a:cubicBezTo>
                <a:lnTo>
                  <a:pt x="191" y="238"/>
                </a:lnTo>
                <a:cubicBezTo>
                  <a:pt x="71" y="369"/>
                  <a:pt x="0" y="536"/>
                  <a:pt x="0" y="727"/>
                </a:cubicBezTo>
                <a:lnTo>
                  <a:pt x="0" y="2393"/>
                </a:lnTo>
                <a:cubicBezTo>
                  <a:pt x="0" y="2596"/>
                  <a:pt x="71" y="2751"/>
                  <a:pt x="191" y="2894"/>
                </a:cubicBezTo>
                <a:cubicBezTo>
                  <a:pt x="333" y="3036"/>
                  <a:pt x="512" y="3132"/>
                  <a:pt x="726" y="3132"/>
                </a:cubicBezTo>
                <a:lnTo>
                  <a:pt x="2643" y="3132"/>
                </a:lnTo>
                <a:cubicBezTo>
                  <a:pt x="2858" y="3132"/>
                  <a:pt x="3036" y="3036"/>
                  <a:pt x="3167" y="2905"/>
                </a:cubicBezTo>
                <a:lnTo>
                  <a:pt x="3179" y="2894"/>
                </a:lnTo>
                <a:cubicBezTo>
                  <a:pt x="3298" y="2751"/>
                  <a:pt x="3369" y="2596"/>
                  <a:pt x="3369" y="2393"/>
                </a:cubicBezTo>
                <a:lnTo>
                  <a:pt x="3369" y="727"/>
                </a:lnTo>
                <a:cubicBezTo>
                  <a:pt x="3369" y="536"/>
                  <a:pt x="3298" y="369"/>
                  <a:pt x="3179" y="238"/>
                </a:cubicBezTo>
                <a:lnTo>
                  <a:pt x="3167" y="227"/>
                </a:lnTo>
                <a:cubicBezTo>
                  <a:pt x="3036" y="96"/>
                  <a:pt x="2858" y="0"/>
                  <a:pt x="264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5995;p82"/>
          <p:cNvSpPr/>
          <p:nvPr/>
        </p:nvSpPr>
        <p:spPr>
          <a:xfrm>
            <a:off x="4666040" y="2308106"/>
            <a:ext cx="82550" cy="85342"/>
          </a:xfrm>
          <a:custGeom>
            <a:avLst/>
            <a:gdLst/>
            <a:ahLst/>
            <a:cxnLst/>
            <a:rect l="l" t="t" r="r" b="b"/>
            <a:pathLst>
              <a:path w="3370" h="3132" extrusionOk="0">
                <a:moveTo>
                  <a:pt x="2643" y="310"/>
                </a:moveTo>
                <a:cubicBezTo>
                  <a:pt x="2703" y="310"/>
                  <a:pt x="2762" y="334"/>
                  <a:pt x="2810" y="346"/>
                </a:cubicBezTo>
                <a:lnTo>
                  <a:pt x="1679" y="1346"/>
                </a:lnTo>
                <a:lnTo>
                  <a:pt x="548" y="346"/>
                </a:lnTo>
                <a:cubicBezTo>
                  <a:pt x="607" y="334"/>
                  <a:pt x="667" y="310"/>
                  <a:pt x="726" y="310"/>
                </a:cubicBezTo>
                <a:close/>
                <a:moveTo>
                  <a:pt x="333" y="584"/>
                </a:moveTo>
                <a:lnTo>
                  <a:pt x="1441" y="1560"/>
                </a:lnTo>
                <a:lnTo>
                  <a:pt x="333" y="2548"/>
                </a:lnTo>
                <a:cubicBezTo>
                  <a:pt x="321" y="2501"/>
                  <a:pt x="310" y="2453"/>
                  <a:pt x="310" y="2393"/>
                </a:cubicBezTo>
                <a:lnTo>
                  <a:pt x="310" y="727"/>
                </a:lnTo>
                <a:cubicBezTo>
                  <a:pt x="310" y="691"/>
                  <a:pt x="321" y="631"/>
                  <a:pt x="333" y="584"/>
                </a:cubicBezTo>
                <a:close/>
                <a:moveTo>
                  <a:pt x="3036" y="584"/>
                </a:moveTo>
                <a:cubicBezTo>
                  <a:pt x="3048" y="631"/>
                  <a:pt x="3060" y="667"/>
                  <a:pt x="3060" y="727"/>
                </a:cubicBezTo>
                <a:lnTo>
                  <a:pt x="3060" y="2393"/>
                </a:lnTo>
                <a:cubicBezTo>
                  <a:pt x="3060" y="2441"/>
                  <a:pt x="3048" y="2501"/>
                  <a:pt x="3036" y="2548"/>
                </a:cubicBezTo>
                <a:lnTo>
                  <a:pt x="1929" y="1560"/>
                </a:lnTo>
                <a:lnTo>
                  <a:pt x="3036" y="584"/>
                </a:lnTo>
                <a:close/>
                <a:moveTo>
                  <a:pt x="1691" y="1786"/>
                </a:moveTo>
                <a:lnTo>
                  <a:pt x="2822" y="2786"/>
                </a:lnTo>
                <a:cubicBezTo>
                  <a:pt x="2762" y="2798"/>
                  <a:pt x="2703" y="2810"/>
                  <a:pt x="2643" y="2810"/>
                </a:cubicBezTo>
                <a:lnTo>
                  <a:pt x="726" y="2810"/>
                </a:lnTo>
                <a:cubicBezTo>
                  <a:pt x="667" y="2810"/>
                  <a:pt x="607" y="2798"/>
                  <a:pt x="560" y="2786"/>
                </a:cubicBezTo>
                <a:lnTo>
                  <a:pt x="1691" y="1786"/>
                </a:lnTo>
                <a:close/>
                <a:moveTo>
                  <a:pt x="726" y="0"/>
                </a:moveTo>
                <a:cubicBezTo>
                  <a:pt x="512" y="0"/>
                  <a:pt x="333" y="96"/>
                  <a:pt x="202" y="227"/>
                </a:cubicBezTo>
                <a:lnTo>
                  <a:pt x="191" y="238"/>
                </a:lnTo>
                <a:cubicBezTo>
                  <a:pt x="71" y="369"/>
                  <a:pt x="0" y="536"/>
                  <a:pt x="0" y="727"/>
                </a:cubicBezTo>
                <a:lnTo>
                  <a:pt x="0" y="2393"/>
                </a:lnTo>
                <a:cubicBezTo>
                  <a:pt x="0" y="2596"/>
                  <a:pt x="71" y="2751"/>
                  <a:pt x="191" y="2894"/>
                </a:cubicBezTo>
                <a:cubicBezTo>
                  <a:pt x="333" y="3036"/>
                  <a:pt x="512" y="3132"/>
                  <a:pt x="726" y="3132"/>
                </a:cubicBezTo>
                <a:lnTo>
                  <a:pt x="2643" y="3132"/>
                </a:lnTo>
                <a:cubicBezTo>
                  <a:pt x="2858" y="3132"/>
                  <a:pt x="3036" y="3036"/>
                  <a:pt x="3167" y="2905"/>
                </a:cubicBezTo>
                <a:lnTo>
                  <a:pt x="3179" y="2894"/>
                </a:lnTo>
                <a:cubicBezTo>
                  <a:pt x="3298" y="2751"/>
                  <a:pt x="3369" y="2596"/>
                  <a:pt x="3369" y="2393"/>
                </a:cubicBezTo>
                <a:lnTo>
                  <a:pt x="3369" y="727"/>
                </a:lnTo>
                <a:cubicBezTo>
                  <a:pt x="3369" y="536"/>
                  <a:pt x="3298" y="369"/>
                  <a:pt x="3179" y="238"/>
                </a:cubicBezTo>
                <a:lnTo>
                  <a:pt x="3167" y="227"/>
                </a:lnTo>
                <a:cubicBezTo>
                  <a:pt x="3036" y="96"/>
                  <a:pt x="2858" y="0"/>
                  <a:pt x="264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15984;p82"/>
          <p:cNvSpPr/>
          <p:nvPr/>
        </p:nvSpPr>
        <p:spPr>
          <a:xfrm>
            <a:off x="4677942" y="2269463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5984;p82"/>
          <p:cNvSpPr/>
          <p:nvPr/>
        </p:nvSpPr>
        <p:spPr>
          <a:xfrm>
            <a:off x="4697749" y="2269463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5984;p82"/>
          <p:cNvSpPr/>
          <p:nvPr/>
        </p:nvSpPr>
        <p:spPr>
          <a:xfrm>
            <a:off x="4721898" y="2269463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5984;p82"/>
          <p:cNvSpPr/>
          <p:nvPr/>
        </p:nvSpPr>
        <p:spPr>
          <a:xfrm>
            <a:off x="4759744" y="219186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5992;p82"/>
          <p:cNvSpPr/>
          <p:nvPr/>
        </p:nvSpPr>
        <p:spPr>
          <a:xfrm>
            <a:off x="4678191" y="2248094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5992;p82"/>
          <p:cNvSpPr/>
          <p:nvPr/>
        </p:nvSpPr>
        <p:spPr>
          <a:xfrm>
            <a:off x="4754686" y="2168626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5992;p82"/>
          <p:cNvSpPr/>
          <p:nvPr/>
        </p:nvSpPr>
        <p:spPr>
          <a:xfrm>
            <a:off x="4692862" y="2278964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5992;p82"/>
          <p:cNvSpPr/>
          <p:nvPr/>
        </p:nvSpPr>
        <p:spPr>
          <a:xfrm>
            <a:off x="4715072" y="2248958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5984;p82"/>
          <p:cNvSpPr/>
          <p:nvPr/>
        </p:nvSpPr>
        <p:spPr>
          <a:xfrm>
            <a:off x="4751440" y="235048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5984;p82"/>
          <p:cNvSpPr/>
          <p:nvPr/>
        </p:nvSpPr>
        <p:spPr>
          <a:xfrm>
            <a:off x="4771247" y="235048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5984;p82"/>
          <p:cNvSpPr/>
          <p:nvPr/>
        </p:nvSpPr>
        <p:spPr>
          <a:xfrm>
            <a:off x="4795396" y="235048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5992;p82"/>
          <p:cNvSpPr/>
          <p:nvPr/>
        </p:nvSpPr>
        <p:spPr>
          <a:xfrm>
            <a:off x="4751689" y="232911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5992;p82"/>
          <p:cNvSpPr/>
          <p:nvPr/>
        </p:nvSpPr>
        <p:spPr>
          <a:xfrm>
            <a:off x="4766360" y="235998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5992;p82"/>
          <p:cNvSpPr/>
          <p:nvPr/>
        </p:nvSpPr>
        <p:spPr>
          <a:xfrm>
            <a:off x="4788570" y="232997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5984;p82"/>
          <p:cNvSpPr/>
          <p:nvPr/>
        </p:nvSpPr>
        <p:spPr>
          <a:xfrm>
            <a:off x="4791864" y="2306948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5984;p82"/>
          <p:cNvSpPr/>
          <p:nvPr/>
        </p:nvSpPr>
        <p:spPr>
          <a:xfrm>
            <a:off x="4811671" y="2306948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5984;p82"/>
          <p:cNvSpPr/>
          <p:nvPr/>
        </p:nvSpPr>
        <p:spPr>
          <a:xfrm>
            <a:off x="4835820" y="2306948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5992;p82"/>
          <p:cNvSpPr/>
          <p:nvPr/>
        </p:nvSpPr>
        <p:spPr>
          <a:xfrm>
            <a:off x="4792113" y="2285579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5992;p82"/>
          <p:cNvSpPr/>
          <p:nvPr/>
        </p:nvSpPr>
        <p:spPr>
          <a:xfrm>
            <a:off x="4806784" y="2316449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5992;p82"/>
          <p:cNvSpPr/>
          <p:nvPr/>
        </p:nvSpPr>
        <p:spPr>
          <a:xfrm>
            <a:off x="4828994" y="2286443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5984;p82"/>
          <p:cNvSpPr/>
          <p:nvPr/>
        </p:nvSpPr>
        <p:spPr>
          <a:xfrm>
            <a:off x="4748030" y="2279762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5984;p82"/>
          <p:cNvSpPr/>
          <p:nvPr/>
        </p:nvSpPr>
        <p:spPr>
          <a:xfrm>
            <a:off x="4767837" y="2279762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5984;p82"/>
          <p:cNvSpPr/>
          <p:nvPr/>
        </p:nvSpPr>
        <p:spPr>
          <a:xfrm>
            <a:off x="4791986" y="2279762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5992;p82"/>
          <p:cNvSpPr/>
          <p:nvPr/>
        </p:nvSpPr>
        <p:spPr>
          <a:xfrm>
            <a:off x="4748279" y="2258393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5992;p82"/>
          <p:cNvSpPr/>
          <p:nvPr/>
        </p:nvSpPr>
        <p:spPr>
          <a:xfrm>
            <a:off x="4762950" y="2289263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5992;p82"/>
          <p:cNvSpPr/>
          <p:nvPr/>
        </p:nvSpPr>
        <p:spPr>
          <a:xfrm>
            <a:off x="4785160" y="2259257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5984;p82"/>
          <p:cNvSpPr/>
          <p:nvPr/>
        </p:nvSpPr>
        <p:spPr>
          <a:xfrm>
            <a:off x="4808953" y="2357234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5984;p82"/>
          <p:cNvSpPr/>
          <p:nvPr/>
        </p:nvSpPr>
        <p:spPr>
          <a:xfrm>
            <a:off x="4828760" y="2357234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5984;p82"/>
          <p:cNvSpPr/>
          <p:nvPr/>
        </p:nvSpPr>
        <p:spPr>
          <a:xfrm>
            <a:off x="4852909" y="2357234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5992;p82"/>
          <p:cNvSpPr/>
          <p:nvPr/>
        </p:nvSpPr>
        <p:spPr>
          <a:xfrm>
            <a:off x="4809202" y="233586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5992;p82"/>
          <p:cNvSpPr/>
          <p:nvPr/>
        </p:nvSpPr>
        <p:spPr>
          <a:xfrm>
            <a:off x="4823873" y="236673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5992;p82"/>
          <p:cNvSpPr/>
          <p:nvPr/>
        </p:nvSpPr>
        <p:spPr>
          <a:xfrm>
            <a:off x="4846083" y="2336729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5984;p82"/>
          <p:cNvSpPr/>
          <p:nvPr/>
        </p:nvSpPr>
        <p:spPr>
          <a:xfrm>
            <a:off x="4746577" y="223694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5984;p82"/>
          <p:cNvSpPr/>
          <p:nvPr/>
        </p:nvSpPr>
        <p:spPr>
          <a:xfrm>
            <a:off x="4766384" y="223694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5984;p82"/>
          <p:cNvSpPr/>
          <p:nvPr/>
        </p:nvSpPr>
        <p:spPr>
          <a:xfrm>
            <a:off x="4790533" y="2236940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5992;p82"/>
          <p:cNvSpPr/>
          <p:nvPr/>
        </p:nvSpPr>
        <p:spPr>
          <a:xfrm>
            <a:off x="4746826" y="221557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5992;p82"/>
          <p:cNvSpPr/>
          <p:nvPr/>
        </p:nvSpPr>
        <p:spPr>
          <a:xfrm>
            <a:off x="4761497" y="2246441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5992;p82"/>
          <p:cNvSpPr/>
          <p:nvPr/>
        </p:nvSpPr>
        <p:spPr>
          <a:xfrm>
            <a:off x="4783707" y="2216435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5984;p82"/>
          <p:cNvSpPr/>
          <p:nvPr/>
        </p:nvSpPr>
        <p:spPr>
          <a:xfrm>
            <a:off x="4803886" y="2278971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5984;p82"/>
          <p:cNvSpPr/>
          <p:nvPr/>
        </p:nvSpPr>
        <p:spPr>
          <a:xfrm>
            <a:off x="4823693" y="2278971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5984;p82"/>
          <p:cNvSpPr/>
          <p:nvPr/>
        </p:nvSpPr>
        <p:spPr>
          <a:xfrm>
            <a:off x="4847842" y="2278971"/>
            <a:ext cx="14444" cy="30803"/>
          </a:xfrm>
          <a:custGeom>
            <a:avLst/>
            <a:gdLst/>
            <a:ahLst/>
            <a:cxnLst/>
            <a:rect l="l" t="t" r="r" b="b"/>
            <a:pathLst>
              <a:path w="334" h="893" extrusionOk="0">
                <a:moveTo>
                  <a:pt x="167" y="0"/>
                </a:moveTo>
                <a:cubicBezTo>
                  <a:pt x="72" y="0"/>
                  <a:pt x="0" y="71"/>
                  <a:pt x="0" y="167"/>
                </a:cubicBezTo>
                <a:lnTo>
                  <a:pt x="0" y="738"/>
                </a:lnTo>
                <a:cubicBezTo>
                  <a:pt x="0" y="822"/>
                  <a:pt x="72" y="893"/>
                  <a:pt x="167" y="893"/>
                </a:cubicBezTo>
                <a:cubicBezTo>
                  <a:pt x="250" y="893"/>
                  <a:pt x="334" y="822"/>
                  <a:pt x="334" y="738"/>
                </a:cubicBezTo>
                <a:lnTo>
                  <a:pt x="334" y="167"/>
                </a:lnTo>
                <a:cubicBezTo>
                  <a:pt x="334" y="71"/>
                  <a:pt x="250" y="0"/>
                  <a:pt x="16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5992;p82"/>
          <p:cNvSpPr/>
          <p:nvPr/>
        </p:nvSpPr>
        <p:spPr>
          <a:xfrm>
            <a:off x="4804135" y="2257602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5992;p82"/>
          <p:cNvSpPr/>
          <p:nvPr/>
        </p:nvSpPr>
        <p:spPr>
          <a:xfrm>
            <a:off x="4818806" y="2288472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5992;p82"/>
          <p:cNvSpPr/>
          <p:nvPr/>
        </p:nvSpPr>
        <p:spPr>
          <a:xfrm>
            <a:off x="4841016" y="2258466"/>
            <a:ext cx="38662" cy="11521"/>
          </a:xfrm>
          <a:custGeom>
            <a:avLst/>
            <a:gdLst/>
            <a:ahLst/>
            <a:cxnLst/>
            <a:rect l="l" t="t" r="r" b="b"/>
            <a:pathLst>
              <a:path w="894" h="334" extrusionOk="0"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cubicBezTo>
                  <a:pt x="1" y="250"/>
                  <a:pt x="72" y="334"/>
                  <a:pt x="168" y="334"/>
                </a:cubicBezTo>
                <a:lnTo>
                  <a:pt x="727" y="334"/>
                </a:lnTo>
                <a:cubicBezTo>
                  <a:pt x="822" y="334"/>
                  <a:pt x="894" y="250"/>
                  <a:pt x="894" y="167"/>
                </a:cubicBezTo>
                <a:cubicBezTo>
                  <a:pt x="894" y="72"/>
                  <a:pt x="822" y="0"/>
                  <a:pt x="72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Rectángulo 142"/>
          <p:cNvSpPr/>
          <p:nvPr/>
        </p:nvSpPr>
        <p:spPr>
          <a:xfrm>
            <a:off x="6134278" y="1538662"/>
            <a:ext cx="2134987" cy="3483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47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CAJA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7" t="14193" r="20541" b="19100"/>
          <a:stretch/>
        </p:blipFill>
        <p:spPr>
          <a:xfrm>
            <a:off x="272054" y="1610592"/>
            <a:ext cx="2576945" cy="23587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3" t="22365" r="14592" b="19760"/>
          <a:stretch/>
        </p:blipFill>
        <p:spPr>
          <a:xfrm>
            <a:off x="3023755" y="1610592"/>
            <a:ext cx="3110964" cy="23587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3734" r="17095" b="2076"/>
          <a:stretch/>
        </p:blipFill>
        <p:spPr>
          <a:xfrm>
            <a:off x="6473839" y="1610592"/>
            <a:ext cx="2514600" cy="23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CAJA</a:t>
            </a:r>
            <a:endParaRPr lang="es-EC" dirty="0"/>
          </a:p>
        </p:txBody>
      </p:sp>
      <p:pic>
        <p:nvPicPr>
          <p:cNvPr id="4" name="Picture 28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16314"/>
            <a:ext cx="5943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INTRODUCCION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318025" y="1814376"/>
            <a:ext cx="2568675" cy="2241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Los avances tecnológicos nos permiten realizar actividades de manera más fácil a través de la automatización</a:t>
            </a:r>
            <a:endParaRPr dirty="0"/>
          </a:p>
        </p:txBody>
      </p:sp>
      <p:sp>
        <p:nvSpPr>
          <p:cNvPr id="521" name="Google Shape;521;p33"/>
          <p:cNvSpPr/>
          <p:nvPr/>
        </p:nvSpPr>
        <p:spPr>
          <a:xfrm rot="2700026">
            <a:off x="1097164" y="148483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2176475" y="2041538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636800" y="3179763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SEGURIDAD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334;p54"/>
          <p:cNvSpPr/>
          <p:nvPr/>
        </p:nvSpPr>
        <p:spPr>
          <a:xfrm>
            <a:off x="1758497" y="646724"/>
            <a:ext cx="4842328" cy="4278428"/>
          </a:xfrm>
          <a:custGeom>
            <a:avLst/>
            <a:gdLst/>
            <a:ahLst/>
            <a:cxnLst/>
            <a:rect l="l" t="t" r="r" b="b"/>
            <a:pathLst>
              <a:path w="229543" h="206865" extrusionOk="0">
                <a:moveTo>
                  <a:pt x="143620" y="0"/>
                </a:moveTo>
                <a:cubicBezTo>
                  <a:pt x="130205" y="0"/>
                  <a:pt x="116938" y="4603"/>
                  <a:pt x="105815" y="13117"/>
                </a:cubicBezTo>
                <a:cubicBezTo>
                  <a:pt x="80705" y="32337"/>
                  <a:pt x="62430" y="58549"/>
                  <a:pt x="34953" y="75203"/>
                </a:cubicBezTo>
                <a:cubicBezTo>
                  <a:pt x="12012" y="89108"/>
                  <a:pt x="0" y="111569"/>
                  <a:pt x="7717" y="143314"/>
                </a:cubicBezTo>
                <a:cubicBezTo>
                  <a:pt x="15007" y="173304"/>
                  <a:pt x="38401" y="191467"/>
                  <a:pt x="64728" y="191467"/>
                </a:cubicBezTo>
                <a:cubicBezTo>
                  <a:pt x="66267" y="191467"/>
                  <a:pt x="67817" y="191405"/>
                  <a:pt x="69375" y="191279"/>
                </a:cubicBezTo>
                <a:cubicBezTo>
                  <a:pt x="74315" y="190881"/>
                  <a:pt x="79303" y="190656"/>
                  <a:pt x="84288" y="190656"/>
                </a:cubicBezTo>
                <a:cubicBezTo>
                  <a:pt x="102953" y="190656"/>
                  <a:pt x="121582" y="193806"/>
                  <a:pt x="137570" y="202784"/>
                </a:cubicBezTo>
                <a:cubicBezTo>
                  <a:pt x="142416" y="205504"/>
                  <a:pt x="148258" y="206865"/>
                  <a:pt x="154722" y="206865"/>
                </a:cubicBezTo>
                <a:cubicBezTo>
                  <a:pt x="172405" y="206865"/>
                  <a:pt x="194749" y="196686"/>
                  <a:pt x="214129" y="176340"/>
                </a:cubicBezTo>
                <a:cubicBezTo>
                  <a:pt x="229542" y="160157"/>
                  <a:pt x="228050" y="139582"/>
                  <a:pt x="223027" y="120341"/>
                </a:cubicBezTo>
                <a:cubicBezTo>
                  <a:pt x="219931" y="108481"/>
                  <a:pt x="217912" y="96332"/>
                  <a:pt x="215508" y="84284"/>
                </a:cubicBezTo>
                <a:cubicBezTo>
                  <a:pt x="213814" y="75793"/>
                  <a:pt x="211930" y="67350"/>
                  <a:pt x="209343" y="59095"/>
                </a:cubicBezTo>
                <a:cubicBezTo>
                  <a:pt x="201836" y="35128"/>
                  <a:pt x="186890" y="10878"/>
                  <a:pt x="161224" y="2726"/>
                </a:cubicBezTo>
                <a:cubicBezTo>
                  <a:pt x="155440" y="889"/>
                  <a:pt x="149516" y="0"/>
                  <a:pt x="14362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RESULTADOS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707972" y="2749370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9076" t="10620" r="39016" b="13742"/>
          <a:stretch/>
        </p:blipFill>
        <p:spPr>
          <a:xfrm>
            <a:off x="3544936" y="1186424"/>
            <a:ext cx="1868514" cy="3341018"/>
          </a:xfrm>
          <a:prstGeom prst="rect">
            <a:avLst/>
          </a:prstGeom>
        </p:spPr>
      </p:pic>
      <p:sp>
        <p:nvSpPr>
          <p:cNvPr id="298" name="Google Shape;1541;p54"/>
          <p:cNvSpPr/>
          <p:nvPr/>
        </p:nvSpPr>
        <p:spPr>
          <a:xfrm>
            <a:off x="3496116" y="877875"/>
            <a:ext cx="1980760" cy="3932001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2857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4368" t="10725" r="11348" b="24788"/>
          <a:stretch/>
        </p:blipFill>
        <p:spPr>
          <a:xfrm>
            <a:off x="21272" y="-1734"/>
            <a:ext cx="9122728" cy="514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204" t="10432" r="11967" b="24928"/>
          <a:stretch/>
        </p:blipFill>
        <p:spPr>
          <a:xfrm>
            <a:off x="0" y="1"/>
            <a:ext cx="90338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6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</a:t>
            </a:r>
            <a:endParaRPr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470681" y="1133756"/>
            <a:ext cx="7078436" cy="3267300"/>
          </a:xfrm>
        </p:spPr>
        <p:txBody>
          <a:bodyPr/>
          <a:lstStyle/>
          <a:p>
            <a:pPr marL="285750" indent="-285750">
              <a:buClr>
                <a:srgbClr val="000000"/>
              </a:buClr>
              <a:buSzPts val="1100"/>
              <a:defRPr/>
            </a:pPr>
            <a:r>
              <a:rPr lang="en-US" dirty="0" smtClean="0">
                <a:latin typeface="DM Sans" panose="020B0604020202020204" charset="0"/>
              </a:rPr>
              <a:t>La </a:t>
            </a:r>
            <a:r>
              <a:rPr lang="en-US" dirty="0" err="1" smtClean="0">
                <a:latin typeface="DM Sans" panose="020B0604020202020204" charset="0"/>
              </a:rPr>
              <a:t>creación</a:t>
            </a:r>
            <a:r>
              <a:rPr lang="en-US" dirty="0" smtClean="0">
                <a:latin typeface="DM Sans" panose="020B0604020202020204" charset="0"/>
              </a:rPr>
              <a:t> de </a:t>
            </a:r>
            <a:r>
              <a:rPr lang="en-US" dirty="0" err="1" smtClean="0">
                <a:latin typeface="DM Sans" panose="020B0604020202020204" charset="0"/>
              </a:rPr>
              <a:t>una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caja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fuerte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inteligente</a:t>
            </a:r>
            <a:r>
              <a:rPr lang="en-US" dirty="0" smtClean="0">
                <a:latin typeface="DM Sans" panose="020B0604020202020204" charset="0"/>
              </a:rPr>
              <a:t> surge </a:t>
            </a:r>
            <a:r>
              <a:rPr lang="en-US" dirty="0" err="1" smtClean="0">
                <a:latin typeface="DM Sans" panose="020B0604020202020204" charset="0"/>
              </a:rPr>
              <a:t>como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respuesta</a:t>
            </a:r>
            <a:r>
              <a:rPr lang="en-US" dirty="0" smtClean="0">
                <a:latin typeface="DM Sans" panose="020B0604020202020204" charset="0"/>
              </a:rPr>
              <a:t> a la </a:t>
            </a:r>
            <a:r>
              <a:rPr lang="en-US" dirty="0" err="1" smtClean="0">
                <a:latin typeface="DM Sans" panose="020B0604020202020204" charset="0"/>
              </a:rPr>
              <a:t>demanda</a:t>
            </a:r>
            <a:r>
              <a:rPr lang="en-US" dirty="0" smtClean="0">
                <a:latin typeface="DM Sans" panose="020B0604020202020204" charset="0"/>
              </a:rPr>
              <a:t> de </a:t>
            </a:r>
            <a:r>
              <a:rPr lang="es-AR" dirty="0"/>
              <a:t>soluciones efectivas aplicables </a:t>
            </a:r>
            <a:r>
              <a:rPr lang="es-AR" dirty="0" smtClean="0"/>
              <a:t>a la administración y control de la seguridad para </a:t>
            </a:r>
            <a:r>
              <a:rPr lang="en-US" dirty="0" err="1" smtClean="0">
                <a:latin typeface="DM Sans" panose="020B0604020202020204" charset="0"/>
              </a:rPr>
              <a:t>sectores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como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los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gobiernos</a:t>
            </a:r>
            <a:r>
              <a:rPr lang="en-US" dirty="0" smtClean="0">
                <a:latin typeface="DM Sans" panose="020B0604020202020204" charset="0"/>
              </a:rPr>
              <a:t>, </a:t>
            </a:r>
            <a:r>
              <a:rPr lang="en-US" dirty="0" err="1" smtClean="0">
                <a:latin typeface="DM Sans" panose="020B0604020202020204" charset="0"/>
              </a:rPr>
              <a:t>bancos</a:t>
            </a:r>
            <a:r>
              <a:rPr lang="en-US" dirty="0" smtClean="0">
                <a:latin typeface="DM Sans" panose="020B0604020202020204" charset="0"/>
              </a:rPr>
              <a:t>, </a:t>
            </a:r>
            <a:r>
              <a:rPr lang="en-US" dirty="0" err="1" smtClean="0">
                <a:latin typeface="DM Sans" panose="020B0604020202020204" charset="0"/>
              </a:rPr>
              <a:t>empresas</a:t>
            </a:r>
            <a:r>
              <a:rPr lang="en-US" dirty="0" smtClean="0">
                <a:latin typeface="DM Sans" panose="020B0604020202020204" charset="0"/>
              </a:rPr>
              <a:t> y el </a:t>
            </a:r>
            <a:r>
              <a:rPr lang="en-US" dirty="0" err="1" smtClean="0">
                <a:latin typeface="DM Sans" panose="020B0604020202020204" charset="0"/>
              </a:rPr>
              <a:t>público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en</a:t>
            </a:r>
            <a:r>
              <a:rPr lang="en-US" dirty="0" smtClean="0">
                <a:latin typeface="DM Sans" panose="020B0604020202020204" charset="0"/>
              </a:rPr>
              <a:t> general.</a:t>
            </a:r>
          </a:p>
          <a:p>
            <a:pPr marL="285750" indent="-285750">
              <a:buClr>
                <a:srgbClr val="000000"/>
              </a:buClr>
              <a:buSzPts val="1100"/>
              <a:defRPr/>
            </a:pPr>
            <a:endParaRPr lang="en-US" dirty="0" smtClean="0">
              <a:latin typeface="DM Sans" panose="020B0604020202020204" charset="0"/>
            </a:endParaRPr>
          </a:p>
          <a:p>
            <a:pPr marL="285750" indent="-285750">
              <a:buClr>
                <a:srgbClr val="000000"/>
              </a:buClr>
              <a:buSzPts val="1100"/>
              <a:defRPr/>
            </a:pPr>
            <a:r>
              <a:rPr lang="en-US" dirty="0" smtClean="0">
                <a:latin typeface="DM Sans" panose="020B0604020202020204" charset="0"/>
              </a:rPr>
              <a:t>Se </a:t>
            </a:r>
            <a:r>
              <a:rPr lang="en-US" dirty="0" err="1" smtClean="0">
                <a:latin typeface="DM Sans" panose="020B0604020202020204" charset="0"/>
              </a:rPr>
              <a:t>implementaron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nuevos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usos</a:t>
            </a:r>
            <a:r>
              <a:rPr lang="en-US" dirty="0" smtClean="0">
                <a:latin typeface="DM Sans" panose="020B0604020202020204" charset="0"/>
              </a:rPr>
              <a:t> a </a:t>
            </a:r>
            <a:r>
              <a:rPr lang="en-US" dirty="0" err="1" smtClean="0">
                <a:latin typeface="DM Sans" panose="020B0604020202020204" charset="0"/>
              </a:rPr>
              <a:t>herramientas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preexistentes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aprovechando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su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n-US" dirty="0" err="1" smtClean="0">
                <a:latin typeface="DM Sans" panose="020B0604020202020204" charset="0"/>
              </a:rPr>
              <a:t>eficiencia</a:t>
            </a:r>
            <a:r>
              <a:rPr lang="en-US" dirty="0" smtClean="0">
                <a:latin typeface="DM Sans" panose="020B0604020202020204" charset="0"/>
              </a:rPr>
              <a:t> </a:t>
            </a:r>
            <a:r>
              <a:rPr lang="es-AR" dirty="0" smtClean="0"/>
              <a:t>en </a:t>
            </a:r>
            <a:r>
              <a:rPr lang="es-AR" dirty="0"/>
              <a:t>lo que respecta a la individualización de la seguridad (códigos únicos</a:t>
            </a:r>
            <a:r>
              <a:rPr lang="es-AR" dirty="0" smtClean="0"/>
              <a:t>) y </a:t>
            </a:r>
            <a:r>
              <a:rPr lang="es-AR" dirty="0"/>
              <a:t>la disponibilidad de un Smartphone, que tiene gran parte de la </a:t>
            </a:r>
            <a:r>
              <a:rPr lang="es-AR" dirty="0" smtClean="0"/>
              <a:t>población.</a:t>
            </a:r>
          </a:p>
          <a:p>
            <a:pPr marL="285750" indent="-285750">
              <a:buClr>
                <a:srgbClr val="000000"/>
              </a:buClr>
              <a:buSzPts val="1100"/>
              <a:defRPr/>
            </a:pPr>
            <a:endParaRPr lang="es-AR" dirty="0"/>
          </a:p>
          <a:p>
            <a:pPr marL="285750" indent="-285750">
              <a:buClr>
                <a:srgbClr val="000000"/>
              </a:buClr>
              <a:buSzPts val="1100"/>
              <a:defRPr/>
            </a:pPr>
            <a:r>
              <a:rPr lang="es-AR" dirty="0" smtClean="0"/>
              <a:t>El desarrollo </a:t>
            </a:r>
            <a:r>
              <a:rPr lang="es-AR" dirty="0"/>
              <a:t>de esta caja inteligente conduce a explorar diferentes usos y adaptaciones de dispositivos tecnológicos que se encuentran </a:t>
            </a:r>
            <a:r>
              <a:rPr lang="es-AR" dirty="0" smtClean="0"/>
              <a:t>disponibles, </a:t>
            </a:r>
            <a:r>
              <a:rPr lang="es-AR" dirty="0"/>
              <a:t>demostrando que con la debida investigación y análisis se podrán expandir sus alcances</a:t>
            </a:r>
            <a:r>
              <a:rPr lang="es-AR" dirty="0" smtClean="0"/>
              <a:t>.</a:t>
            </a:r>
            <a:endParaRPr lang="en-US" dirty="0">
              <a:latin typeface="DM Sans" panose="020B0604020202020204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294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3012;p63"/>
          <p:cNvSpPr txBox="1">
            <a:spLocks noGrp="1"/>
          </p:cNvSpPr>
          <p:nvPr>
            <p:ph type="ctrTitle"/>
          </p:nvPr>
        </p:nvSpPr>
        <p:spPr>
          <a:xfrm>
            <a:off x="4891224" y="3447774"/>
            <a:ext cx="3769500" cy="117141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¡</a:t>
            </a:r>
            <a:r>
              <a:rPr lang="en" sz="4400" dirty="0" smtClean="0"/>
              <a:t>GRACIAS</a:t>
            </a:r>
            <a:r>
              <a:rPr lang="es-EC" sz="4400" dirty="0" smtClean="0"/>
              <a:t>!</a:t>
            </a:r>
            <a:endParaRPr sz="4400" dirty="0"/>
          </a:p>
        </p:txBody>
      </p:sp>
      <p:sp>
        <p:nvSpPr>
          <p:cNvPr id="146" name="Google Shape;2200;p52"/>
          <p:cNvSpPr/>
          <p:nvPr/>
        </p:nvSpPr>
        <p:spPr>
          <a:xfrm rot="2373941">
            <a:off x="2363102" y="-17529"/>
            <a:ext cx="3969045" cy="3690954"/>
          </a:xfrm>
          <a:custGeom>
            <a:avLst/>
            <a:gdLst/>
            <a:ahLst/>
            <a:cxnLst/>
            <a:rect l="l" t="t" r="r" b="b"/>
            <a:pathLst>
              <a:path w="223892" h="208205" extrusionOk="0">
                <a:moveTo>
                  <a:pt x="118680" y="0"/>
                </a:moveTo>
                <a:cubicBezTo>
                  <a:pt x="115987" y="0"/>
                  <a:pt x="113245" y="117"/>
                  <a:pt x="110461" y="368"/>
                </a:cubicBezTo>
                <a:cubicBezTo>
                  <a:pt x="67318" y="4246"/>
                  <a:pt x="55200" y="25089"/>
                  <a:pt x="41627" y="47872"/>
                </a:cubicBezTo>
                <a:cubicBezTo>
                  <a:pt x="30944" y="65804"/>
                  <a:pt x="25477" y="86906"/>
                  <a:pt x="18740" y="106507"/>
                </a:cubicBezTo>
                <a:cubicBezTo>
                  <a:pt x="12574" y="124454"/>
                  <a:pt x="1" y="142157"/>
                  <a:pt x="1861" y="161949"/>
                </a:cubicBezTo>
                <a:cubicBezTo>
                  <a:pt x="4214" y="186980"/>
                  <a:pt x="28839" y="203287"/>
                  <a:pt x="51777" y="207322"/>
                </a:cubicBezTo>
                <a:cubicBezTo>
                  <a:pt x="55202" y="207924"/>
                  <a:pt x="58484" y="208205"/>
                  <a:pt x="61645" y="208205"/>
                </a:cubicBezTo>
                <a:cubicBezTo>
                  <a:pt x="88027" y="208205"/>
                  <a:pt x="105935" y="188663"/>
                  <a:pt x="127504" y="173717"/>
                </a:cubicBezTo>
                <a:lnTo>
                  <a:pt x="127640" y="173622"/>
                </a:lnTo>
                <a:cubicBezTo>
                  <a:pt x="131136" y="171212"/>
                  <a:pt x="134752" y="168970"/>
                  <a:pt x="138576" y="167119"/>
                </a:cubicBezTo>
                <a:cubicBezTo>
                  <a:pt x="168631" y="152577"/>
                  <a:pt x="199655" y="165180"/>
                  <a:pt x="211773" y="130764"/>
                </a:cubicBezTo>
                <a:cubicBezTo>
                  <a:pt x="223892" y="96347"/>
                  <a:pt x="208380" y="48357"/>
                  <a:pt x="186567" y="24605"/>
                </a:cubicBezTo>
                <a:cubicBezTo>
                  <a:pt x="186567" y="24605"/>
                  <a:pt x="157721" y="0"/>
                  <a:pt x="1186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231151" y="1253557"/>
            <a:ext cx="3876300" cy="792600"/>
          </a:xfrm>
        </p:spPr>
        <p:txBody>
          <a:bodyPr/>
          <a:lstStyle/>
          <a:p>
            <a:r>
              <a:rPr lang="es-EC" dirty="0" smtClean="0"/>
              <a:t>“La mejor manera de predecir el futuro es creándolo”</a:t>
            </a:r>
          </a:p>
          <a:p>
            <a:pPr algn="r"/>
            <a:r>
              <a:rPr lang="es-EC" dirty="0" smtClean="0"/>
              <a:t>-</a:t>
            </a:r>
            <a:r>
              <a:rPr lang="es-EC" sz="1600" dirty="0" smtClean="0"/>
              <a:t>Peter Drucker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39891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INTRODUCCION</a:t>
            </a:r>
            <a:endParaRPr dirty="0"/>
          </a:p>
        </p:txBody>
      </p:sp>
      <p:pic>
        <p:nvPicPr>
          <p:cNvPr id="1026" name="Picture 2" descr="Recomendaciones de seguridad para el uso de códigos QR | Blog Pop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220775"/>
            <a:ext cx="53625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 dirty="0"/>
          </a:p>
        </p:txBody>
      </p:sp>
      <p:sp>
        <p:nvSpPr>
          <p:cNvPr id="98" name="Google Shape;329;p32"/>
          <p:cNvSpPr txBox="1">
            <a:spLocks/>
          </p:cNvSpPr>
          <p:nvPr/>
        </p:nvSpPr>
        <p:spPr>
          <a:xfrm>
            <a:off x="626625" y="1843894"/>
            <a:ext cx="3168998" cy="192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 err="1" smtClean="0">
                <a:latin typeface="DM Sans" panose="020B0604020202020204" charset="0"/>
              </a:rPr>
              <a:t>Crear</a:t>
            </a:r>
            <a:r>
              <a:rPr lang="en-US" sz="1800" dirty="0" smtClean="0">
                <a:latin typeface="DM Sans" panose="020B0604020202020204" charset="0"/>
              </a:rPr>
              <a:t> un </a:t>
            </a:r>
            <a:r>
              <a:rPr lang="en-US" sz="1800" dirty="0" err="1" smtClean="0">
                <a:latin typeface="DM Sans" panose="020B0604020202020204" charset="0"/>
              </a:rPr>
              <a:t>prototipo</a:t>
            </a:r>
            <a:r>
              <a:rPr lang="en-US" sz="1800" dirty="0" smtClean="0">
                <a:latin typeface="DM Sans" panose="020B0604020202020204" charset="0"/>
              </a:rPr>
              <a:t> para </a:t>
            </a:r>
            <a:r>
              <a:rPr lang="en-US" sz="1800" dirty="0" err="1" smtClean="0">
                <a:latin typeface="DM Sans" panose="020B0604020202020204" charset="0"/>
              </a:rPr>
              <a:t>automatizar</a:t>
            </a:r>
            <a:r>
              <a:rPr lang="en-US" sz="1800" dirty="0" smtClean="0">
                <a:latin typeface="DM Sans" panose="020B0604020202020204" charset="0"/>
              </a:rPr>
              <a:t> el </a:t>
            </a:r>
            <a:r>
              <a:rPr lang="en-US" sz="1800" dirty="0" err="1" smtClean="0">
                <a:latin typeface="DM Sans" panose="020B0604020202020204" charset="0"/>
              </a:rPr>
              <a:t>acceso</a:t>
            </a:r>
            <a:r>
              <a:rPr lang="en-US" sz="1800" dirty="0" smtClean="0">
                <a:latin typeface="DM Sans" panose="020B0604020202020204" charset="0"/>
              </a:rPr>
              <a:t> a </a:t>
            </a:r>
            <a:r>
              <a:rPr lang="en-US" sz="1800" dirty="0" err="1" smtClean="0">
                <a:latin typeface="DM Sans" panose="020B0604020202020204" charset="0"/>
              </a:rPr>
              <a:t>cajas</a:t>
            </a:r>
            <a:r>
              <a:rPr lang="en-US" sz="1800" dirty="0" smtClean="0">
                <a:latin typeface="DM Sans" panose="020B0604020202020204" charset="0"/>
              </a:rPr>
              <a:t> de </a:t>
            </a:r>
            <a:r>
              <a:rPr lang="en-US" sz="1800" dirty="0" err="1" smtClean="0">
                <a:latin typeface="DM Sans" panose="020B0604020202020204" charset="0"/>
              </a:rPr>
              <a:t>seguridad</a:t>
            </a:r>
            <a:r>
              <a:rPr lang="en-US" sz="1800" dirty="0" smtClean="0">
                <a:latin typeface="DM Sans" panose="020B0604020202020204" charset="0"/>
              </a:rPr>
              <a:t> a </a:t>
            </a:r>
            <a:r>
              <a:rPr lang="en-US" sz="1800" dirty="0" err="1" smtClean="0">
                <a:latin typeface="DM Sans" panose="020B0604020202020204" charset="0"/>
              </a:rPr>
              <a:t>través</a:t>
            </a:r>
            <a:r>
              <a:rPr lang="en-US" sz="1800" dirty="0" smtClean="0">
                <a:latin typeface="DM Sans" panose="020B0604020202020204" charset="0"/>
              </a:rPr>
              <a:t> de </a:t>
            </a:r>
            <a:r>
              <a:rPr lang="en-US" sz="1800" dirty="0" err="1" smtClean="0">
                <a:latin typeface="DM Sans" panose="020B0604020202020204" charset="0"/>
              </a:rPr>
              <a:t>una</a:t>
            </a:r>
            <a:r>
              <a:rPr lang="en-US" sz="1800" dirty="0" smtClean="0">
                <a:latin typeface="DM Sans" panose="020B0604020202020204" charset="0"/>
              </a:rPr>
              <a:t> </a:t>
            </a:r>
            <a:r>
              <a:rPr lang="en-US" sz="1800" dirty="0" err="1" smtClean="0">
                <a:latin typeface="DM Sans" panose="020B0604020202020204" charset="0"/>
              </a:rPr>
              <a:t>aplicación</a:t>
            </a:r>
            <a:r>
              <a:rPr lang="en-US" sz="1800" dirty="0" smtClean="0">
                <a:latin typeface="DM Sans" panose="020B0604020202020204" charset="0"/>
              </a:rPr>
              <a:t> </a:t>
            </a:r>
            <a:r>
              <a:rPr lang="en-US" sz="1800" dirty="0" err="1" smtClean="0">
                <a:latin typeface="DM Sans" panose="020B0604020202020204" charset="0"/>
              </a:rPr>
              <a:t>móvil</a:t>
            </a:r>
            <a:r>
              <a:rPr lang="en-US" sz="1800" dirty="0" smtClean="0">
                <a:latin typeface="DM Sans" panose="020B0604020202020204" charset="0"/>
              </a:rPr>
              <a:t> que </a:t>
            </a:r>
            <a:r>
              <a:rPr lang="en-US" sz="1800" dirty="0" err="1" smtClean="0">
                <a:latin typeface="DM Sans" panose="020B0604020202020204" charset="0"/>
              </a:rPr>
              <a:t>contenga</a:t>
            </a:r>
            <a:r>
              <a:rPr lang="en-US" sz="1800" dirty="0" smtClean="0">
                <a:latin typeface="DM Sans" panose="020B0604020202020204" charset="0"/>
              </a:rPr>
              <a:t> un </a:t>
            </a:r>
            <a:r>
              <a:rPr lang="en-US" sz="1800" dirty="0" err="1" smtClean="0">
                <a:latin typeface="DM Sans" panose="020B0604020202020204" charset="0"/>
              </a:rPr>
              <a:t>escáner</a:t>
            </a:r>
            <a:r>
              <a:rPr lang="en-US" sz="1800" dirty="0" smtClean="0">
                <a:latin typeface="DM Sans" panose="020B0604020202020204" charset="0"/>
              </a:rPr>
              <a:t> de </a:t>
            </a:r>
            <a:r>
              <a:rPr lang="en-US" sz="1800" dirty="0" err="1" smtClean="0">
                <a:latin typeface="DM Sans" panose="020B0604020202020204" charset="0"/>
              </a:rPr>
              <a:t>código</a:t>
            </a:r>
            <a:r>
              <a:rPr lang="en-US" sz="1800" dirty="0" smtClean="0">
                <a:latin typeface="DM Sans" panose="020B0604020202020204" charset="0"/>
              </a:rPr>
              <a:t> QR.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US" sz="1800" dirty="0">
              <a:latin typeface="DM Sans" panose="020B0604020202020204" charset="0"/>
            </a:endParaRPr>
          </a:p>
        </p:txBody>
      </p:sp>
      <p:sp>
        <p:nvSpPr>
          <p:cNvPr id="99" name="Google Shape;2688;p56"/>
          <p:cNvSpPr/>
          <p:nvPr/>
        </p:nvSpPr>
        <p:spPr>
          <a:xfrm>
            <a:off x="4543425" y="999502"/>
            <a:ext cx="4070275" cy="3795611"/>
          </a:xfrm>
          <a:custGeom>
            <a:avLst/>
            <a:gdLst/>
            <a:ahLst/>
            <a:cxnLst/>
            <a:rect l="l" t="t" r="r" b="b"/>
            <a:pathLst>
              <a:path w="233926" h="209524" extrusionOk="0">
                <a:moveTo>
                  <a:pt x="118223" y="1"/>
                </a:moveTo>
                <a:cubicBezTo>
                  <a:pt x="107099" y="1"/>
                  <a:pt x="95949" y="2632"/>
                  <a:pt x="86083" y="7891"/>
                </a:cubicBezTo>
                <a:cubicBezTo>
                  <a:pt x="63635" y="19858"/>
                  <a:pt x="56033" y="46002"/>
                  <a:pt x="37858" y="62911"/>
                </a:cubicBezTo>
                <a:cubicBezTo>
                  <a:pt x="9696" y="89111"/>
                  <a:pt x="1" y="118587"/>
                  <a:pt x="12927" y="144319"/>
                </a:cubicBezTo>
                <a:cubicBezTo>
                  <a:pt x="22306" y="162989"/>
                  <a:pt x="46961" y="174435"/>
                  <a:pt x="65249" y="181490"/>
                </a:cubicBezTo>
                <a:cubicBezTo>
                  <a:pt x="87963" y="190254"/>
                  <a:pt x="110785" y="207198"/>
                  <a:pt x="135420" y="209317"/>
                </a:cubicBezTo>
                <a:cubicBezTo>
                  <a:pt x="137024" y="209456"/>
                  <a:pt x="138630" y="209524"/>
                  <a:pt x="140231" y="209524"/>
                </a:cubicBezTo>
                <a:cubicBezTo>
                  <a:pt x="159580" y="209524"/>
                  <a:pt x="178326" y="199534"/>
                  <a:pt x="187439" y="181749"/>
                </a:cubicBezTo>
                <a:cubicBezTo>
                  <a:pt x="193042" y="170814"/>
                  <a:pt x="203248" y="163736"/>
                  <a:pt x="211691" y="155264"/>
                </a:cubicBezTo>
                <a:cubicBezTo>
                  <a:pt x="233925" y="132951"/>
                  <a:pt x="233159" y="90453"/>
                  <a:pt x="213064" y="67059"/>
                </a:cubicBezTo>
                <a:cubicBezTo>
                  <a:pt x="210924" y="64567"/>
                  <a:pt x="208511" y="62393"/>
                  <a:pt x="205989" y="60345"/>
                </a:cubicBezTo>
                <a:cubicBezTo>
                  <a:pt x="202547" y="57549"/>
                  <a:pt x="198904" y="54988"/>
                  <a:pt x="195475" y="52174"/>
                </a:cubicBezTo>
                <a:cubicBezTo>
                  <a:pt x="179282" y="38889"/>
                  <a:pt x="170061" y="19216"/>
                  <a:pt x="151528" y="8631"/>
                </a:cubicBezTo>
                <a:cubicBezTo>
                  <a:pt x="141454" y="2876"/>
                  <a:pt x="129853" y="1"/>
                  <a:pt x="118223" y="1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2689;p56"/>
          <p:cNvSpPr/>
          <p:nvPr/>
        </p:nvSpPr>
        <p:spPr>
          <a:xfrm>
            <a:off x="4543425" y="999502"/>
            <a:ext cx="4070275" cy="3795612"/>
          </a:xfrm>
          <a:custGeom>
            <a:avLst/>
            <a:gdLst/>
            <a:ahLst/>
            <a:cxnLst/>
            <a:rect l="l" t="t" r="r" b="b"/>
            <a:pathLst>
              <a:path w="233926" h="209524" extrusionOk="0">
                <a:moveTo>
                  <a:pt x="118223" y="1"/>
                </a:moveTo>
                <a:cubicBezTo>
                  <a:pt x="107099" y="1"/>
                  <a:pt x="95949" y="2632"/>
                  <a:pt x="86083" y="7891"/>
                </a:cubicBezTo>
                <a:cubicBezTo>
                  <a:pt x="63635" y="19858"/>
                  <a:pt x="56033" y="46002"/>
                  <a:pt x="37858" y="62911"/>
                </a:cubicBezTo>
                <a:cubicBezTo>
                  <a:pt x="9696" y="89111"/>
                  <a:pt x="1" y="118587"/>
                  <a:pt x="12927" y="144319"/>
                </a:cubicBezTo>
                <a:cubicBezTo>
                  <a:pt x="22306" y="162989"/>
                  <a:pt x="46961" y="174435"/>
                  <a:pt x="65249" y="181490"/>
                </a:cubicBezTo>
                <a:cubicBezTo>
                  <a:pt x="87963" y="190254"/>
                  <a:pt x="110785" y="207198"/>
                  <a:pt x="135420" y="209317"/>
                </a:cubicBezTo>
                <a:cubicBezTo>
                  <a:pt x="137024" y="209456"/>
                  <a:pt x="138630" y="209524"/>
                  <a:pt x="140231" y="209524"/>
                </a:cubicBezTo>
                <a:cubicBezTo>
                  <a:pt x="159580" y="209524"/>
                  <a:pt x="178326" y="199534"/>
                  <a:pt x="187439" y="181749"/>
                </a:cubicBezTo>
                <a:cubicBezTo>
                  <a:pt x="193042" y="170814"/>
                  <a:pt x="203248" y="163736"/>
                  <a:pt x="211691" y="155264"/>
                </a:cubicBezTo>
                <a:cubicBezTo>
                  <a:pt x="233925" y="132951"/>
                  <a:pt x="233159" y="90453"/>
                  <a:pt x="213064" y="67059"/>
                </a:cubicBezTo>
                <a:cubicBezTo>
                  <a:pt x="210924" y="64567"/>
                  <a:pt x="208511" y="62393"/>
                  <a:pt x="205989" y="60345"/>
                </a:cubicBezTo>
                <a:cubicBezTo>
                  <a:pt x="202547" y="57549"/>
                  <a:pt x="198904" y="54988"/>
                  <a:pt x="195475" y="52174"/>
                </a:cubicBezTo>
                <a:cubicBezTo>
                  <a:pt x="179282" y="38889"/>
                  <a:pt x="170061" y="19216"/>
                  <a:pt x="151528" y="8631"/>
                </a:cubicBezTo>
                <a:cubicBezTo>
                  <a:pt x="141454" y="2876"/>
                  <a:pt x="129853" y="1"/>
                  <a:pt x="1182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8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239" y="1098549"/>
            <a:ext cx="3580771" cy="3415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3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58;p29"/>
          <p:cNvSpPr/>
          <p:nvPr/>
        </p:nvSpPr>
        <p:spPr>
          <a:xfrm rot="2555643">
            <a:off x="433526" y="1944165"/>
            <a:ext cx="3026535" cy="267213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METODOLOGÍA</a:t>
            </a:r>
            <a:endParaRPr dirty="0"/>
          </a:p>
        </p:txBody>
      </p:sp>
      <p:sp>
        <p:nvSpPr>
          <p:cNvPr id="2055" name="Google Shape;2055;p50"/>
          <p:cNvSpPr txBox="1">
            <a:spLocks noGrp="1"/>
          </p:cNvSpPr>
          <p:nvPr>
            <p:ph type="body" idx="1"/>
          </p:nvPr>
        </p:nvSpPr>
        <p:spPr>
          <a:xfrm>
            <a:off x="3556644" y="3567261"/>
            <a:ext cx="2062966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Realizar consultas y cambios a la base de datos</a:t>
            </a:r>
            <a:endParaRPr dirty="0"/>
          </a:p>
        </p:txBody>
      </p:sp>
      <p:sp>
        <p:nvSpPr>
          <p:cNvPr id="2056" name="Google Shape;2056;p5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Código PHP</a:t>
            </a:r>
            <a:endParaRPr dirty="0"/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3"/>
          </p:nvPr>
        </p:nvSpPr>
        <p:spPr>
          <a:xfrm>
            <a:off x="864907" y="3508236"/>
            <a:ext cx="193172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Almacenar la información usando tablas en base al diagrama de      entidad-relación</a:t>
            </a:r>
            <a:endParaRPr dirty="0"/>
          </a:p>
        </p:txBody>
      </p:sp>
      <p:sp>
        <p:nvSpPr>
          <p:cNvPr id="2058" name="Google Shape;2058;p5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 de Datos</a:t>
            </a:r>
            <a:endParaRPr dirty="0"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317672" y="3508236"/>
            <a:ext cx="164176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Diseño y programación de la aplicación móvil</a:t>
            </a:r>
            <a:endParaRPr dirty="0"/>
          </a:p>
        </p:txBody>
      </p:sp>
      <p:sp>
        <p:nvSpPr>
          <p:cNvPr id="2060" name="Google Shape;2060;p50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Android Studio</a:t>
            </a:r>
            <a:endParaRPr dirty="0"/>
          </a:p>
        </p:txBody>
      </p:sp>
      <p:sp>
        <p:nvSpPr>
          <p:cNvPr id="2061" name="Google Shape;2061;p50"/>
          <p:cNvSpPr/>
          <p:nvPr/>
        </p:nvSpPr>
        <p:spPr>
          <a:xfrm>
            <a:off x="153962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50"/>
          <p:cNvSpPr/>
          <p:nvPr/>
        </p:nvSpPr>
        <p:spPr>
          <a:xfrm>
            <a:off x="4169400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0"/>
          <p:cNvSpPr/>
          <p:nvPr/>
        </p:nvSpPr>
        <p:spPr>
          <a:xfrm>
            <a:off x="6799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4" name="Google Shape;2064;p50"/>
          <p:cNvCxnSpPr>
            <a:stCxn id="2061" idx="2"/>
          </p:cNvCxnSpPr>
          <p:nvPr/>
        </p:nvCxnSpPr>
        <p:spPr>
          <a:xfrm rot="10800000">
            <a:off x="-218975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stCxn id="2063" idx="6"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6" name="Google Shape;2066;p50"/>
          <p:cNvGrpSpPr/>
          <p:nvPr/>
        </p:nvGrpSpPr>
        <p:grpSpPr>
          <a:xfrm>
            <a:off x="7065224" y="2066869"/>
            <a:ext cx="273116" cy="473117"/>
            <a:chOff x="2656082" y="2287427"/>
            <a:chExt cx="207582" cy="359594"/>
          </a:xfrm>
        </p:grpSpPr>
        <p:sp>
          <p:nvSpPr>
            <p:cNvPr id="2067" name="Google Shape;2067;p50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5913;p82"/>
          <p:cNvGrpSpPr/>
          <p:nvPr/>
        </p:nvGrpSpPr>
        <p:grpSpPr>
          <a:xfrm>
            <a:off x="1685190" y="2047700"/>
            <a:ext cx="514046" cy="463456"/>
            <a:chOff x="3712952" y="1970604"/>
            <a:chExt cx="354363" cy="354395"/>
          </a:xfrm>
          <a:solidFill>
            <a:schemeClr val="accent1">
              <a:lumMod val="75000"/>
            </a:schemeClr>
          </a:solidFill>
        </p:grpSpPr>
        <p:sp>
          <p:nvSpPr>
            <p:cNvPr id="32" name="Google Shape;15914;p82"/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15;p82"/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16;p82"/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17;p82"/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18;p82"/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19;p82"/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20;p82"/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21;p82"/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22;p82"/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6127;p82"/>
          <p:cNvGrpSpPr/>
          <p:nvPr/>
        </p:nvGrpSpPr>
        <p:grpSpPr>
          <a:xfrm>
            <a:off x="4289351" y="2114843"/>
            <a:ext cx="565297" cy="377163"/>
            <a:chOff x="7009649" y="1541981"/>
            <a:chExt cx="524940" cy="320655"/>
          </a:xfrm>
          <a:solidFill>
            <a:schemeClr val="accent1">
              <a:lumMod val="75000"/>
            </a:schemeClr>
          </a:solidFill>
        </p:grpSpPr>
        <p:sp>
          <p:nvSpPr>
            <p:cNvPr id="42" name="Google Shape;16128;p82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29;p82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130;p82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131;p82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32;p82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133;p82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134;p82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35;p82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864907" y="1538662"/>
            <a:ext cx="2134987" cy="3483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89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DIAGRAMA ENTIDAD-RELACIÓN</a:t>
            </a:r>
            <a:endParaRPr lang="es-EC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4478" t="29681" r="33170" b="22128"/>
          <a:stretch/>
        </p:blipFill>
        <p:spPr>
          <a:xfrm>
            <a:off x="1900533" y="1051162"/>
            <a:ext cx="5510464" cy="35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58;p29"/>
          <p:cNvSpPr/>
          <p:nvPr/>
        </p:nvSpPr>
        <p:spPr>
          <a:xfrm rot="-7509504">
            <a:off x="3102497" y="2034173"/>
            <a:ext cx="3026535" cy="267213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METODOLOGÍA</a:t>
            </a:r>
            <a:endParaRPr dirty="0"/>
          </a:p>
        </p:txBody>
      </p:sp>
      <p:sp>
        <p:nvSpPr>
          <p:cNvPr id="2055" name="Google Shape;2055;p50"/>
          <p:cNvSpPr txBox="1">
            <a:spLocks noGrp="1"/>
          </p:cNvSpPr>
          <p:nvPr>
            <p:ph type="body" idx="1"/>
          </p:nvPr>
        </p:nvSpPr>
        <p:spPr>
          <a:xfrm>
            <a:off x="3556644" y="3567261"/>
            <a:ext cx="2062966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Realizar consultas y cambios a la base de datos</a:t>
            </a:r>
            <a:endParaRPr dirty="0"/>
          </a:p>
        </p:txBody>
      </p:sp>
      <p:sp>
        <p:nvSpPr>
          <p:cNvPr id="2056" name="Google Shape;2056;p5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Código PHP</a:t>
            </a:r>
            <a:endParaRPr dirty="0"/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3"/>
          </p:nvPr>
        </p:nvSpPr>
        <p:spPr>
          <a:xfrm>
            <a:off x="864907" y="3508236"/>
            <a:ext cx="193172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Almacenar la información usando tablas en base al diagrama de      entidad-relación</a:t>
            </a:r>
            <a:endParaRPr dirty="0"/>
          </a:p>
        </p:txBody>
      </p:sp>
      <p:sp>
        <p:nvSpPr>
          <p:cNvPr id="2058" name="Google Shape;2058;p5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 de Datos</a:t>
            </a:r>
            <a:endParaRPr dirty="0"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317672" y="3508236"/>
            <a:ext cx="164176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Diseño y programación de la aplicación móvil</a:t>
            </a:r>
            <a:endParaRPr dirty="0"/>
          </a:p>
        </p:txBody>
      </p:sp>
      <p:sp>
        <p:nvSpPr>
          <p:cNvPr id="2060" name="Google Shape;2060;p50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Android Studio</a:t>
            </a:r>
            <a:endParaRPr dirty="0"/>
          </a:p>
        </p:txBody>
      </p:sp>
      <p:sp>
        <p:nvSpPr>
          <p:cNvPr id="2061" name="Google Shape;2061;p50"/>
          <p:cNvSpPr/>
          <p:nvPr/>
        </p:nvSpPr>
        <p:spPr>
          <a:xfrm>
            <a:off x="153962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50"/>
          <p:cNvSpPr/>
          <p:nvPr/>
        </p:nvSpPr>
        <p:spPr>
          <a:xfrm>
            <a:off x="4169400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0"/>
          <p:cNvSpPr/>
          <p:nvPr/>
        </p:nvSpPr>
        <p:spPr>
          <a:xfrm>
            <a:off x="6799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4" name="Google Shape;2064;p50"/>
          <p:cNvCxnSpPr>
            <a:stCxn id="2061" idx="2"/>
          </p:cNvCxnSpPr>
          <p:nvPr/>
        </p:nvCxnSpPr>
        <p:spPr>
          <a:xfrm rot="10800000">
            <a:off x="-218975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stCxn id="2063" idx="6"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6" name="Google Shape;2066;p50"/>
          <p:cNvGrpSpPr/>
          <p:nvPr/>
        </p:nvGrpSpPr>
        <p:grpSpPr>
          <a:xfrm>
            <a:off x="7065224" y="2066869"/>
            <a:ext cx="273116" cy="473117"/>
            <a:chOff x="2656082" y="2287427"/>
            <a:chExt cx="207582" cy="359594"/>
          </a:xfrm>
        </p:grpSpPr>
        <p:sp>
          <p:nvSpPr>
            <p:cNvPr id="2067" name="Google Shape;2067;p50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5913;p82"/>
          <p:cNvGrpSpPr/>
          <p:nvPr/>
        </p:nvGrpSpPr>
        <p:grpSpPr>
          <a:xfrm>
            <a:off x="1685190" y="2047700"/>
            <a:ext cx="514046" cy="463456"/>
            <a:chOff x="3712952" y="1970604"/>
            <a:chExt cx="354363" cy="354395"/>
          </a:xfrm>
          <a:solidFill>
            <a:schemeClr val="accent1">
              <a:lumMod val="75000"/>
            </a:schemeClr>
          </a:solidFill>
        </p:grpSpPr>
        <p:sp>
          <p:nvSpPr>
            <p:cNvPr id="32" name="Google Shape;15914;p82"/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15;p82"/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16;p82"/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17;p82"/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18;p82"/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19;p82"/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20;p82"/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21;p82"/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22;p82"/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6127;p82"/>
          <p:cNvGrpSpPr/>
          <p:nvPr/>
        </p:nvGrpSpPr>
        <p:grpSpPr>
          <a:xfrm>
            <a:off x="4289351" y="2114843"/>
            <a:ext cx="565297" cy="377163"/>
            <a:chOff x="7009649" y="1541981"/>
            <a:chExt cx="524940" cy="320655"/>
          </a:xfrm>
          <a:solidFill>
            <a:schemeClr val="accent1">
              <a:lumMod val="75000"/>
            </a:schemeClr>
          </a:solidFill>
        </p:grpSpPr>
        <p:sp>
          <p:nvSpPr>
            <p:cNvPr id="42" name="Google Shape;16128;p82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29;p82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130;p82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131;p82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32;p82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133;p82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134;p82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35;p82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Rectángulo 49"/>
          <p:cNvSpPr/>
          <p:nvPr/>
        </p:nvSpPr>
        <p:spPr>
          <a:xfrm>
            <a:off x="3504504" y="1538662"/>
            <a:ext cx="2134987" cy="3483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55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CÓDIGO PHP</a:t>
            </a:r>
            <a:endParaRPr lang="es-EC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25033" t="23561" r="38533" b="6132"/>
          <a:stretch/>
        </p:blipFill>
        <p:spPr>
          <a:xfrm>
            <a:off x="2809373" y="952303"/>
            <a:ext cx="3525253" cy="38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CÓDIGO PHP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053" t="10478" r="31530" b="12046"/>
          <a:stretch/>
        </p:blipFill>
        <p:spPr>
          <a:xfrm>
            <a:off x="1297172" y="877875"/>
            <a:ext cx="6549655" cy="42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700</TotalTime>
  <Words>576</Words>
  <Application>Microsoft Office PowerPoint</Application>
  <PresentationFormat>Presentación en pantalla (16:9)</PresentationFormat>
  <Paragraphs>80</Paragraphs>
  <Slides>24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Viga</vt:lpstr>
      <vt:lpstr>DM Sans</vt:lpstr>
      <vt:lpstr>Cyber Security Business Plan</vt:lpstr>
      <vt:lpstr>CAJA DE SEGURIDAD INTELIGENTE</vt:lpstr>
      <vt:lpstr>INTRODUCCION</vt:lpstr>
      <vt:lpstr>INTRODUCCION</vt:lpstr>
      <vt:lpstr>OBJETIVO</vt:lpstr>
      <vt:lpstr>METODOLOGÍA</vt:lpstr>
      <vt:lpstr>DIAGRAMA ENTIDAD-RELACIÓN</vt:lpstr>
      <vt:lpstr>METODOLOGÍA</vt:lpstr>
      <vt:lpstr>CÓDIGO PHP</vt:lpstr>
      <vt:lpstr>CÓDIGO PHP</vt:lpstr>
      <vt:lpstr>METODOLOGÍA</vt:lpstr>
      <vt:lpstr>ANDROID STUDIO</vt:lpstr>
      <vt:lpstr>ANDROID STUDIO</vt:lpstr>
      <vt:lpstr>METODOLOGÍA</vt:lpstr>
      <vt:lpstr>INTERNET</vt:lpstr>
      <vt:lpstr>METODOLOGÍA</vt:lpstr>
      <vt:lpstr>CÓDIGO QR</vt:lpstr>
      <vt:lpstr>METODOLOGÍA</vt:lpstr>
      <vt:lpstr>CAJA</vt:lpstr>
      <vt:lpstr>CAJA</vt:lpstr>
      <vt:lpstr>RESULTADOS</vt:lpstr>
      <vt:lpstr>Presentación de PowerPoint</vt:lpstr>
      <vt:lpstr>Presentación de PowerPoint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TIC Harry Chiquito</dc:creator>
  <cp:lastModifiedBy>Milena Sylvana Chiquito Molina</cp:lastModifiedBy>
  <cp:revision>52</cp:revision>
  <dcterms:modified xsi:type="dcterms:W3CDTF">2020-09-04T18:41:00Z</dcterms:modified>
</cp:coreProperties>
</file>