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98" r:id="rId17"/>
    <p:sldId id="309" r:id="rId18"/>
    <p:sldId id="318" r:id="rId19"/>
    <p:sldId id="320" r:id="rId20"/>
    <p:sldId id="325" r:id="rId21"/>
    <p:sldId id="324" r:id="rId22"/>
    <p:sldId id="323" r:id="rId23"/>
    <p:sldId id="322" r:id="rId24"/>
    <p:sldId id="321" r:id="rId25"/>
    <p:sldId id="319" r:id="rId26"/>
    <p:sldId id="311" r:id="rId27"/>
    <p:sldId id="316" r:id="rId28"/>
    <p:sldId id="312" r:id="rId29"/>
    <p:sldId id="315" r:id="rId30"/>
    <p:sldId id="314" r:id="rId31"/>
    <p:sldId id="313" r:id="rId32"/>
    <p:sldId id="326" r:id="rId33"/>
    <p:sldId id="334" r:id="rId34"/>
    <p:sldId id="337" r:id="rId35"/>
    <p:sldId id="310" r:id="rId36"/>
    <p:sldId id="338" r:id="rId37"/>
    <p:sldId id="335" r:id="rId38"/>
    <p:sldId id="333" r:id="rId39"/>
    <p:sldId id="328" r:id="rId40"/>
    <p:sldId id="339" r:id="rId41"/>
  </p:sldIdLst>
  <p:sldSz cx="9144000" cy="5143500" type="screen16x9"/>
  <p:notesSz cx="6858000" cy="9144000"/>
  <p:embeddedFontLst>
    <p:embeddedFont>
      <p:font typeface="Zilla Slab SemiBold" panose="020B0604020202020204" charset="0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Oxygen Light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A473-A67A-4E67-B12D-D377399AE1F6}">
  <a:tblStyle styleId="{7405A473-A67A-4E67-B12D-D377399AE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CEEE4-EA1C-4687-B06A-87DD94B0C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11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09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51600" y="1409700"/>
            <a:ext cx="28641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3917627" y="1409700"/>
            <a:ext cx="2864100" cy="33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⇨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prototype/cdb65ii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Prototype UI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028123"/>
            <a:ext cx="789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Zilla Slab SemiBold" panose="020B0604020202020204" charset="0"/>
                <a:ea typeface="Zilla Slab SemiBold" panose="020B0604020202020204" charset="0"/>
              </a:rPr>
              <a:t>FAMS: Financial Assistance Management System of ABC Municipality Utilizing C4.5 Algorithm</a:t>
            </a:r>
            <a:endParaRPr lang="en-PH" dirty="0">
              <a:solidFill>
                <a:schemeClr val="tx1"/>
              </a:solidFill>
              <a:latin typeface="Zilla Slab SemiBold" panose="020B0604020202020204" charset="0"/>
              <a:ea typeface="Zilla Slab SemiBo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0" y="166288"/>
            <a:ext cx="7108133" cy="49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0" y="82140"/>
            <a:ext cx="7042898" cy="4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2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8" y="0"/>
            <a:ext cx="7193131" cy="4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" y="92128"/>
            <a:ext cx="7070365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" y="108155"/>
            <a:ext cx="7122393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5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0" y="111483"/>
            <a:ext cx="6937625" cy="48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" y="111793"/>
            <a:ext cx="7129047" cy="4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8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1" y="121470"/>
            <a:ext cx="7046081" cy="48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6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7" y="114003"/>
            <a:ext cx="7034801" cy="49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" y="101806"/>
            <a:ext cx="7066029" cy="49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8" y="244882"/>
            <a:ext cx="7171508" cy="4705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" y="-1"/>
            <a:ext cx="7025332" cy="49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9" y="87638"/>
            <a:ext cx="7020262" cy="48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2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" y="205644"/>
            <a:ext cx="7098890" cy="48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8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7" y="0"/>
            <a:ext cx="7117141" cy="48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1" y="179116"/>
            <a:ext cx="7158219" cy="48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0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0"/>
            <a:ext cx="7226710" cy="49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26"/>
            <a:ext cx="7286405" cy="4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4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" y="131457"/>
            <a:ext cx="7093654" cy="49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28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" y="42812"/>
            <a:ext cx="7156839" cy="49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40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3" y="0"/>
            <a:ext cx="7149669" cy="50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4" y="101651"/>
            <a:ext cx="6923193" cy="48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7" y="144489"/>
            <a:ext cx="7082159" cy="49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9" y="0"/>
            <a:ext cx="7133046" cy="50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52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" y="82140"/>
            <a:ext cx="7227517" cy="49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02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6" y="0"/>
            <a:ext cx="7181417" cy="50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18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" y="72309"/>
            <a:ext cx="7228397" cy="49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4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5" y="155008"/>
            <a:ext cx="7057518" cy="49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90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111115"/>
            <a:ext cx="7177548" cy="49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8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1" y="114663"/>
            <a:ext cx="7178980" cy="49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4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8" y="79950"/>
            <a:ext cx="7045124" cy="49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6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7" y="0"/>
            <a:ext cx="7130993" cy="49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4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/>
          <a:stretch/>
        </p:blipFill>
        <p:spPr>
          <a:xfrm>
            <a:off x="451945" y="94592"/>
            <a:ext cx="6556779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586" y="1120877"/>
            <a:ext cx="8121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Zilla Slab SemiBold" panose="020B0604020202020204" charset="0"/>
                <a:ea typeface="Zilla Slab SemiBold" panose="020B0604020202020204" charset="0"/>
              </a:rPr>
              <a:t>Interactive Prototype can be accessed using this link </a:t>
            </a:r>
            <a:r>
              <a:rPr lang="en-US" sz="2400" dirty="0">
                <a:solidFill>
                  <a:schemeClr val="tx1"/>
                </a:solidFill>
                <a:latin typeface="Zilla Slab SemiBold" panose="020B0604020202020204" charset="0"/>
                <a:ea typeface="Zilla Slab SemiBold" panose="020B0604020202020204" charset="0"/>
                <a:hlinkClick r:id="rId2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latin typeface="Zilla Slab SemiBold" panose="020B0604020202020204" charset="0"/>
                <a:ea typeface="Zilla Slab SemiBold" panose="020B0604020202020204" charset="0"/>
                <a:hlinkClick r:id="rId2"/>
              </a:rPr>
              <a:t>marvelapp.com/prototype/cdb65ii</a:t>
            </a:r>
            <a:endParaRPr lang="en-US" sz="2400" dirty="0" smtClean="0">
              <a:solidFill>
                <a:schemeClr val="tx1"/>
              </a:solidFill>
              <a:latin typeface="Zilla Slab SemiBold" panose="020B0604020202020204" charset="0"/>
              <a:ea typeface="Zilla Slab SemiBold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Zilla Slab SemiBold" panose="020B0604020202020204" charset="0"/>
                <a:ea typeface="Zilla Slab SemiBold" panose="020B0604020202020204" charset="0"/>
              </a:rPr>
              <a:t>The prototype presented above is almost the overall prototype of the system but some functions are not clearly showed. </a:t>
            </a:r>
            <a:endParaRPr lang="en-PH" sz="2400" dirty="0">
              <a:solidFill>
                <a:schemeClr val="tx1"/>
              </a:solidFill>
              <a:latin typeface="Zilla Slab SemiBold" panose="020B0604020202020204" charset="0"/>
              <a:ea typeface="Zilla Slab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8" y="126124"/>
            <a:ext cx="7059179" cy="4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9" y="190451"/>
            <a:ext cx="716385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6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9" y="108154"/>
            <a:ext cx="7065486" cy="48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2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" y="78658"/>
            <a:ext cx="7056905" cy="49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8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2" y="111638"/>
            <a:ext cx="6995677" cy="48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4910"/>
      </p:ext>
    </p:extLst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83</Words>
  <Application>Microsoft Office PowerPoint</Application>
  <PresentationFormat>On-screen Show (16:9)</PresentationFormat>
  <Paragraphs>42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Zilla Slab SemiBold</vt:lpstr>
      <vt:lpstr>Calibri</vt:lpstr>
      <vt:lpstr>Oxygen Light</vt:lpstr>
      <vt:lpstr>Whitmore template</vt:lpstr>
      <vt:lpstr>Prototype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Hazel Gal Gonzales</dc:creator>
  <cp:lastModifiedBy>Hazel Gal Gonzales</cp:lastModifiedBy>
  <cp:revision>10</cp:revision>
  <dcterms:modified xsi:type="dcterms:W3CDTF">2021-07-12T09:31:22Z</dcterms:modified>
</cp:coreProperties>
</file>