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3F3F3"/>
    <a:srgbClr val="E9EEEF"/>
    <a:srgbClr val="FFFFFF"/>
    <a:srgbClr val="FA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42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2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682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61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060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92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66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15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18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4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25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48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4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9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63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1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A11C-0816-4FE9-9C9A-09DD9BDABF65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40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41686FE-8153-4F1A-87E9-73575698D85F}"/>
              </a:ext>
            </a:extLst>
          </p:cNvPr>
          <p:cNvSpPr/>
          <p:nvPr/>
        </p:nvSpPr>
        <p:spPr>
          <a:xfrm>
            <a:off x="4723497" y="0"/>
            <a:ext cx="7468187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BB9CD2-6385-4CE2-B5B3-B5C23656D09B}"/>
              </a:ext>
            </a:extLst>
          </p:cNvPr>
          <p:cNvSpPr/>
          <p:nvPr/>
        </p:nvSpPr>
        <p:spPr>
          <a:xfrm>
            <a:off x="315" y="0"/>
            <a:ext cx="473456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435EE56-1CBA-4DF3-A254-6FD6F1359732}"/>
              </a:ext>
            </a:extLst>
          </p:cNvPr>
          <p:cNvSpPr/>
          <p:nvPr/>
        </p:nvSpPr>
        <p:spPr>
          <a:xfrm>
            <a:off x="201674" y="426720"/>
            <a:ext cx="4311523" cy="54578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形 8" descr="放大鏡 以實心填滿">
            <a:extLst>
              <a:ext uri="{FF2B5EF4-FFF2-40B4-BE49-F238E27FC236}">
                <a16:creationId xmlns:a16="http://schemas.microsoft.com/office/drawing/2014/main" id="{74D486E9-7A76-457A-9238-930B30FB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495" y="426720"/>
            <a:ext cx="545782" cy="545782"/>
          </a:xfrm>
          <a:prstGeom prst="rect">
            <a:avLst/>
          </a:prstGeom>
        </p:spPr>
      </p:pic>
      <p:sp>
        <p:nvSpPr>
          <p:cNvPr id="10" name="矩形: 圓角化同側角落 9">
            <a:extLst>
              <a:ext uri="{FF2B5EF4-FFF2-40B4-BE49-F238E27FC236}">
                <a16:creationId xmlns:a16="http://schemas.microsoft.com/office/drawing/2014/main" id="{2A99F024-00CA-43B6-BC1A-D6EDA3C2C4FB}"/>
              </a:ext>
            </a:extLst>
          </p:cNvPr>
          <p:cNvSpPr/>
          <p:nvPr/>
        </p:nvSpPr>
        <p:spPr>
          <a:xfrm rot="10800000">
            <a:off x="201674" y="2794952"/>
            <a:ext cx="4331843" cy="3859547"/>
          </a:xfrm>
          <a:custGeom>
            <a:avLst/>
            <a:gdLst>
              <a:gd name="connsiteX0" fmla="*/ 641627 w 4311523"/>
              <a:gd name="connsiteY0" fmla="*/ 0 h 3849688"/>
              <a:gd name="connsiteX1" fmla="*/ 3669896 w 4311523"/>
              <a:gd name="connsiteY1" fmla="*/ 0 h 3849688"/>
              <a:gd name="connsiteX2" fmla="*/ 4311523 w 4311523"/>
              <a:gd name="connsiteY2" fmla="*/ 641627 h 3849688"/>
              <a:gd name="connsiteX3" fmla="*/ 4311523 w 4311523"/>
              <a:gd name="connsiteY3" fmla="*/ 3849688 h 3849688"/>
              <a:gd name="connsiteX4" fmla="*/ 4311523 w 4311523"/>
              <a:gd name="connsiteY4" fmla="*/ 3849688 h 3849688"/>
              <a:gd name="connsiteX5" fmla="*/ 0 w 4311523"/>
              <a:gd name="connsiteY5" fmla="*/ 3849688 h 3849688"/>
              <a:gd name="connsiteX6" fmla="*/ 0 w 4311523"/>
              <a:gd name="connsiteY6" fmla="*/ 3849688 h 3849688"/>
              <a:gd name="connsiteX7" fmla="*/ 0 w 4311523"/>
              <a:gd name="connsiteY7" fmla="*/ 641627 h 3849688"/>
              <a:gd name="connsiteX8" fmla="*/ 641627 w 4311523"/>
              <a:gd name="connsiteY8" fmla="*/ 0 h 3849688"/>
              <a:gd name="connsiteX0" fmla="*/ 641627 w 4311523"/>
              <a:gd name="connsiteY0" fmla="*/ 9859 h 3859547"/>
              <a:gd name="connsiteX1" fmla="*/ 3669896 w 4311523"/>
              <a:gd name="connsiteY1" fmla="*/ 9859 h 3859547"/>
              <a:gd name="connsiteX2" fmla="*/ 4311523 w 4311523"/>
              <a:gd name="connsiteY2" fmla="*/ 275566 h 3859547"/>
              <a:gd name="connsiteX3" fmla="*/ 4311523 w 4311523"/>
              <a:gd name="connsiteY3" fmla="*/ 3859547 h 3859547"/>
              <a:gd name="connsiteX4" fmla="*/ 4311523 w 4311523"/>
              <a:gd name="connsiteY4" fmla="*/ 3859547 h 3859547"/>
              <a:gd name="connsiteX5" fmla="*/ 0 w 4311523"/>
              <a:gd name="connsiteY5" fmla="*/ 3859547 h 3859547"/>
              <a:gd name="connsiteX6" fmla="*/ 0 w 4311523"/>
              <a:gd name="connsiteY6" fmla="*/ 3859547 h 3859547"/>
              <a:gd name="connsiteX7" fmla="*/ 0 w 4311523"/>
              <a:gd name="connsiteY7" fmla="*/ 651486 h 3859547"/>
              <a:gd name="connsiteX8" fmla="*/ 641627 w 4311523"/>
              <a:gd name="connsiteY8" fmla="*/ 9859 h 3859547"/>
              <a:gd name="connsiteX0" fmla="*/ 661947 w 4331843"/>
              <a:gd name="connsiteY0" fmla="*/ 9859 h 3859547"/>
              <a:gd name="connsiteX1" fmla="*/ 3690216 w 4331843"/>
              <a:gd name="connsiteY1" fmla="*/ 9859 h 3859547"/>
              <a:gd name="connsiteX2" fmla="*/ 4331843 w 4331843"/>
              <a:gd name="connsiteY2" fmla="*/ 275566 h 3859547"/>
              <a:gd name="connsiteX3" fmla="*/ 4331843 w 4331843"/>
              <a:gd name="connsiteY3" fmla="*/ 3859547 h 3859547"/>
              <a:gd name="connsiteX4" fmla="*/ 4331843 w 4331843"/>
              <a:gd name="connsiteY4" fmla="*/ 3859547 h 3859547"/>
              <a:gd name="connsiteX5" fmla="*/ 20320 w 4331843"/>
              <a:gd name="connsiteY5" fmla="*/ 3859547 h 3859547"/>
              <a:gd name="connsiteX6" fmla="*/ 20320 w 4331843"/>
              <a:gd name="connsiteY6" fmla="*/ 3859547 h 3859547"/>
              <a:gd name="connsiteX7" fmla="*/ 0 w 4331843"/>
              <a:gd name="connsiteY7" fmla="*/ 295886 h 3859547"/>
              <a:gd name="connsiteX8" fmla="*/ 661947 w 4331843"/>
              <a:gd name="connsiteY8" fmla="*/ 9859 h 3859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1843" h="3859547">
                <a:moveTo>
                  <a:pt x="661947" y="9859"/>
                </a:moveTo>
                <a:lnTo>
                  <a:pt x="3690216" y="9859"/>
                </a:lnTo>
                <a:cubicBezTo>
                  <a:pt x="4044577" y="9859"/>
                  <a:pt x="4331843" y="-78795"/>
                  <a:pt x="4331843" y="275566"/>
                </a:cubicBezTo>
                <a:lnTo>
                  <a:pt x="4331843" y="3859547"/>
                </a:lnTo>
                <a:lnTo>
                  <a:pt x="4331843" y="3859547"/>
                </a:lnTo>
                <a:lnTo>
                  <a:pt x="20320" y="3859547"/>
                </a:lnTo>
                <a:lnTo>
                  <a:pt x="20320" y="3859547"/>
                </a:lnTo>
                <a:lnTo>
                  <a:pt x="0" y="295886"/>
                </a:lnTo>
                <a:cubicBezTo>
                  <a:pt x="0" y="-58475"/>
                  <a:pt x="307586" y="9859"/>
                  <a:pt x="661947" y="98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05A38F2-3D85-437A-8B43-9A2CBC42D872}"/>
              </a:ext>
            </a:extLst>
          </p:cNvPr>
          <p:cNvSpPr/>
          <p:nvPr/>
        </p:nvSpPr>
        <p:spPr>
          <a:xfrm>
            <a:off x="1204303" y="1249334"/>
            <a:ext cx="974673" cy="37782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結束點 13">
            <a:extLst>
              <a:ext uri="{FF2B5EF4-FFF2-40B4-BE49-F238E27FC236}">
                <a16:creationId xmlns:a16="http://schemas.microsoft.com/office/drawing/2014/main" id="{12B2AF69-B771-4E13-BF92-BDCA6FE65787}"/>
              </a:ext>
            </a:extLst>
          </p:cNvPr>
          <p:cNvSpPr/>
          <p:nvPr/>
        </p:nvSpPr>
        <p:spPr>
          <a:xfrm>
            <a:off x="210616" y="1989510"/>
            <a:ext cx="1310640" cy="462821"/>
          </a:xfrm>
          <a:prstGeom prst="flowChartTerminator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流程圖: 結束點 14">
            <a:extLst>
              <a:ext uri="{FF2B5EF4-FFF2-40B4-BE49-F238E27FC236}">
                <a16:creationId xmlns:a16="http://schemas.microsoft.com/office/drawing/2014/main" id="{784482AD-7B9E-4FFA-BF7C-F5576114B421}"/>
              </a:ext>
            </a:extLst>
          </p:cNvPr>
          <p:cNvSpPr/>
          <p:nvPr/>
        </p:nvSpPr>
        <p:spPr>
          <a:xfrm>
            <a:off x="3207255" y="1985253"/>
            <a:ext cx="1310640" cy="462821"/>
          </a:xfrm>
          <a:prstGeom prst="flowChartTerminator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結束點 15">
            <a:extLst>
              <a:ext uri="{FF2B5EF4-FFF2-40B4-BE49-F238E27FC236}">
                <a16:creationId xmlns:a16="http://schemas.microsoft.com/office/drawing/2014/main" id="{EE6D69EE-861E-4BDE-B4DC-6A37161E5597}"/>
              </a:ext>
            </a:extLst>
          </p:cNvPr>
          <p:cNvSpPr/>
          <p:nvPr/>
        </p:nvSpPr>
        <p:spPr>
          <a:xfrm>
            <a:off x="1702115" y="1985253"/>
            <a:ext cx="1310640" cy="462821"/>
          </a:xfrm>
          <a:prstGeom prst="flowChartTerminator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8300838-38B2-4A7C-AA15-8EA880D1AF73}"/>
              </a:ext>
            </a:extLst>
          </p:cNvPr>
          <p:cNvSpPr/>
          <p:nvPr/>
        </p:nvSpPr>
        <p:spPr>
          <a:xfrm>
            <a:off x="2368296" y="1262949"/>
            <a:ext cx="1991641" cy="377825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F2719F8-110C-4019-891D-F3EC8D909E9D}"/>
              </a:ext>
            </a:extLst>
          </p:cNvPr>
          <p:cNvCxnSpPr>
            <a:cxnSpLocks/>
          </p:cNvCxnSpPr>
          <p:nvPr/>
        </p:nvCxnSpPr>
        <p:spPr>
          <a:xfrm>
            <a:off x="5120640" y="4175760"/>
            <a:ext cx="6690360" cy="0"/>
          </a:xfrm>
          <a:prstGeom prst="line">
            <a:avLst/>
          </a:prstGeom>
          <a:ln w="2857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矩形: 圓角化同側角落 23">
            <a:extLst>
              <a:ext uri="{FF2B5EF4-FFF2-40B4-BE49-F238E27FC236}">
                <a16:creationId xmlns:a16="http://schemas.microsoft.com/office/drawing/2014/main" id="{9B61E27F-1337-4ED6-8EE9-A5AC844657AD}"/>
              </a:ext>
            </a:extLst>
          </p:cNvPr>
          <p:cNvSpPr/>
          <p:nvPr/>
        </p:nvSpPr>
        <p:spPr>
          <a:xfrm>
            <a:off x="5267960" y="566280"/>
            <a:ext cx="6390640" cy="3192919"/>
          </a:xfrm>
          <a:custGeom>
            <a:avLst/>
            <a:gdLst>
              <a:gd name="connsiteX0" fmla="*/ 531717 w 6390640"/>
              <a:gd name="connsiteY0" fmla="*/ 0 h 3190240"/>
              <a:gd name="connsiteX1" fmla="*/ 5858923 w 6390640"/>
              <a:gd name="connsiteY1" fmla="*/ 0 h 3190240"/>
              <a:gd name="connsiteX2" fmla="*/ 6390640 w 6390640"/>
              <a:gd name="connsiteY2" fmla="*/ 531717 h 3190240"/>
              <a:gd name="connsiteX3" fmla="*/ 6390640 w 6390640"/>
              <a:gd name="connsiteY3" fmla="*/ 3190240 h 3190240"/>
              <a:gd name="connsiteX4" fmla="*/ 6390640 w 6390640"/>
              <a:gd name="connsiteY4" fmla="*/ 3190240 h 3190240"/>
              <a:gd name="connsiteX5" fmla="*/ 0 w 6390640"/>
              <a:gd name="connsiteY5" fmla="*/ 3190240 h 3190240"/>
              <a:gd name="connsiteX6" fmla="*/ 0 w 6390640"/>
              <a:gd name="connsiteY6" fmla="*/ 3190240 h 3190240"/>
              <a:gd name="connsiteX7" fmla="*/ 0 w 6390640"/>
              <a:gd name="connsiteY7" fmla="*/ 531717 h 3190240"/>
              <a:gd name="connsiteX8" fmla="*/ 531717 w 6390640"/>
              <a:gd name="connsiteY8" fmla="*/ 0 h 3190240"/>
              <a:gd name="connsiteX0" fmla="*/ 531717 w 6390640"/>
              <a:gd name="connsiteY0" fmla="*/ 6517 h 3196757"/>
              <a:gd name="connsiteX1" fmla="*/ 5858923 w 6390640"/>
              <a:gd name="connsiteY1" fmla="*/ 6517 h 3196757"/>
              <a:gd name="connsiteX2" fmla="*/ 6390640 w 6390640"/>
              <a:gd name="connsiteY2" fmla="*/ 538234 h 3196757"/>
              <a:gd name="connsiteX3" fmla="*/ 6390640 w 6390640"/>
              <a:gd name="connsiteY3" fmla="*/ 3196757 h 3196757"/>
              <a:gd name="connsiteX4" fmla="*/ 6390640 w 6390640"/>
              <a:gd name="connsiteY4" fmla="*/ 3196757 h 3196757"/>
              <a:gd name="connsiteX5" fmla="*/ 0 w 6390640"/>
              <a:gd name="connsiteY5" fmla="*/ 3196757 h 3196757"/>
              <a:gd name="connsiteX6" fmla="*/ 0 w 6390640"/>
              <a:gd name="connsiteY6" fmla="*/ 3196757 h 3196757"/>
              <a:gd name="connsiteX7" fmla="*/ 0 w 6390640"/>
              <a:gd name="connsiteY7" fmla="*/ 233434 h 3196757"/>
              <a:gd name="connsiteX8" fmla="*/ 531717 w 6390640"/>
              <a:gd name="connsiteY8" fmla="*/ 6517 h 3196757"/>
              <a:gd name="connsiteX0" fmla="*/ 531717 w 6390640"/>
              <a:gd name="connsiteY0" fmla="*/ 6517 h 3196757"/>
              <a:gd name="connsiteX1" fmla="*/ 5858923 w 6390640"/>
              <a:gd name="connsiteY1" fmla="*/ 6517 h 3196757"/>
              <a:gd name="connsiteX2" fmla="*/ 6360160 w 6390640"/>
              <a:gd name="connsiteY2" fmla="*/ 253754 h 3196757"/>
              <a:gd name="connsiteX3" fmla="*/ 6390640 w 6390640"/>
              <a:gd name="connsiteY3" fmla="*/ 3196757 h 3196757"/>
              <a:gd name="connsiteX4" fmla="*/ 6390640 w 6390640"/>
              <a:gd name="connsiteY4" fmla="*/ 3196757 h 3196757"/>
              <a:gd name="connsiteX5" fmla="*/ 0 w 6390640"/>
              <a:gd name="connsiteY5" fmla="*/ 3196757 h 3196757"/>
              <a:gd name="connsiteX6" fmla="*/ 0 w 6390640"/>
              <a:gd name="connsiteY6" fmla="*/ 3196757 h 3196757"/>
              <a:gd name="connsiteX7" fmla="*/ 0 w 6390640"/>
              <a:gd name="connsiteY7" fmla="*/ 233434 h 3196757"/>
              <a:gd name="connsiteX8" fmla="*/ 531717 w 6390640"/>
              <a:gd name="connsiteY8" fmla="*/ 6517 h 3196757"/>
              <a:gd name="connsiteX0" fmla="*/ 531717 w 6390640"/>
              <a:gd name="connsiteY0" fmla="*/ 2679 h 3192919"/>
              <a:gd name="connsiteX1" fmla="*/ 5858923 w 6390640"/>
              <a:gd name="connsiteY1" fmla="*/ 2679 h 3192919"/>
              <a:gd name="connsiteX2" fmla="*/ 6360160 w 6390640"/>
              <a:gd name="connsiteY2" fmla="*/ 249916 h 3192919"/>
              <a:gd name="connsiteX3" fmla="*/ 6390640 w 6390640"/>
              <a:gd name="connsiteY3" fmla="*/ 3192919 h 3192919"/>
              <a:gd name="connsiteX4" fmla="*/ 6390640 w 6390640"/>
              <a:gd name="connsiteY4" fmla="*/ 3192919 h 3192919"/>
              <a:gd name="connsiteX5" fmla="*/ 0 w 6390640"/>
              <a:gd name="connsiteY5" fmla="*/ 3192919 h 3192919"/>
              <a:gd name="connsiteX6" fmla="*/ 0 w 6390640"/>
              <a:gd name="connsiteY6" fmla="*/ 3192919 h 3192919"/>
              <a:gd name="connsiteX7" fmla="*/ 0 w 6390640"/>
              <a:gd name="connsiteY7" fmla="*/ 267696 h 3192919"/>
              <a:gd name="connsiteX8" fmla="*/ 531717 w 6390640"/>
              <a:gd name="connsiteY8" fmla="*/ 2679 h 319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0640" h="3192919">
                <a:moveTo>
                  <a:pt x="531717" y="2679"/>
                </a:moveTo>
                <a:lnTo>
                  <a:pt x="5858923" y="2679"/>
                </a:lnTo>
                <a:cubicBezTo>
                  <a:pt x="6152582" y="2679"/>
                  <a:pt x="6360160" y="-43743"/>
                  <a:pt x="6360160" y="249916"/>
                </a:cubicBezTo>
                <a:lnTo>
                  <a:pt x="6390640" y="3192919"/>
                </a:lnTo>
                <a:lnTo>
                  <a:pt x="6390640" y="3192919"/>
                </a:lnTo>
                <a:lnTo>
                  <a:pt x="0" y="3192919"/>
                </a:lnTo>
                <a:lnTo>
                  <a:pt x="0" y="3192919"/>
                </a:lnTo>
                <a:lnTo>
                  <a:pt x="0" y="267696"/>
                </a:lnTo>
                <a:cubicBezTo>
                  <a:pt x="0" y="-25963"/>
                  <a:pt x="238058" y="2679"/>
                  <a:pt x="531717" y="2679"/>
                </a:cubicBezTo>
                <a:close/>
              </a:path>
            </a:pathLst>
          </a:custGeom>
          <a:solidFill>
            <a:srgbClr val="FFFFFF"/>
          </a:solidFill>
          <a:ln cap="rnd">
            <a:noFill/>
          </a:ln>
          <a:effectLst>
            <a:innerShdw blurRad="63500" dist="50800" dir="162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E12ACA-61EC-41DE-BEA5-804522F77116}"/>
              </a:ext>
            </a:extLst>
          </p:cNvPr>
          <p:cNvSpPr/>
          <p:nvPr/>
        </p:nvSpPr>
        <p:spPr>
          <a:xfrm rot="10800000">
            <a:off x="5267960" y="4566920"/>
            <a:ext cx="6390640" cy="2077720"/>
          </a:xfrm>
          <a:prstGeom prst="rect">
            <a:avLst/>
          </a:prstGeom>
          <a:solidFill>
            <a:srgbClr val="FFFFFF"/>
          </a:solidFill>
          <a:ln cap="rnd">
            <a:noFill/>
          </a:ln>
          <a:effectLst>
            <a:innerShdw blurRad="63500" dist="50800" dir="5400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C54F962-1D50-4222-927E-BD19ECB37E3F}"/>
              </a:ext>
            </a:extLst>
          </p:cNvPr>
          <p:cNvCxnSpPr>
            <a:cxnSpLocks/>
          </p:cNvCxnSpPr>
          <p:nvPr/>
        </p:nvCxnSpPr>
        <p:spPr>
          <a:xfrm>
            <a:off x="5439564" y="6159284"/>
            <a:ext cx="5218911" cy="0"/>
          </a:xfrm>
          <a:prstGeom prst="line">
            <a:avLst/>
          </a:prstGeom>
          <a:ln w="2857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流程圖: 接點 47">
            <a:extLst>
              <a:ext uri="{FF2B5EF4-FFF2-40B4-BE49-F238E27FC236}">
                <a16:creationId xmlns:a16="http://schemas.microsoft.com/office/drawing/2014/main" id="{8C652214-72F7-422A-A618-C874B4881C7D}"/>
              </a:ext>
            </a:extLst>
          </p:cNvPr>
          <p:cNvSpPr/>
          <p:nvPr/>
        </p:nvSpPr>
        <p:spPr>
          <a:xfrm>
            <a:off x="10881434" y="3147874"/>
            <a:ext cx="497841" cy="506730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形 51" descr="核取記號 以實心填滿">
            <a:extLst>
              <a:ext uri="{FF2B5EF4-FFF2-40B4-BE49-F238E27FC236}">
                <a16:creationId xmlns:a16="http://schemas.microsoft.com/office/drawing/2014/main" id="{8F13AFF3-D94B-4233-9232-BC4B8A386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2396" y="3216105"/>
            <a:ext cx="406239" cy="406239"/>
          </a:xfrm>
          <a:prstGeom prst="rect">
            <a:avLst/>
          </a:prstGeom>
        </p:spPr>
      </p:pic>
      <p:sp>
        <p:nvSpPr>
          <p:cNvPr id="54" name="流程圖: 接點 53">
            <a:extLst>
              <a:ext uri="{FF2B5EF4-FFF2-40B4-BE49-F238E27FC236}">
                <a16:creationId xmlns:a16="http://schemas.microsoft.com/office/drawing/2014/main" id="{ED045D4A-FD6C-4137-91EA-2500E67B6F7D}"/>
              </a:ext>
            </a:extLst>
          </p:cNvPr>
          <p:cNvSpPr/>
          <p:nvPr/>
        </p:nvSpPr>
        <p:spPr>
          <a:xfrm>
            <a:off x="10882439" y="6058573"/>
            <a:ext cx="497841" cy="506730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形 29" descr="傳送 以實心填滿">
            <a:extLst>
              <a:ext uri="{FF2B5EF4-FFF2-40B4-BE49-F238E27FC236}">
                <a16:creationId xmlns:a16="http://schemas.microsoft.com/office/drawing/2014/main" id="{F8B35584-FD70-47D4-A20C-79028C80EC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77371" y="6092015"/>
            <a:ext cx="452038" cy="452038"/>
          </a:xfrm>
          <a:prstGeom prst="rect">
            <a:avLst/>
          </a:prstGeom>
        </p:spPr>
      </p:pic>
      <p:sp>
        <p:nvSpPr>
          <p:cNvPr id="26" name="矩形: 圓角化單一角落 25">
            <a:extLst>
              <a:ext uri="{FF2B5EF4-FFF2-40B4-BE49-F238E27FC236}">
                <a16:creationId xmlns:a16="http://schemas.microsoft.com/office/drawing/2014/main" id="{B6F5389E-B5BB-44FA-8543-F7F36928D676}"/>
              </a:ext>
            </a:extLst>
          </p:cNvPr>
          <p:cNvSpPr/>
          <p:nvPr/>
        </p:nvSpPr>
        <p:spPr>
          <a:xfrm>
            <a:off x="10891594" y="699611"/>
            <a:ext cx="497841" cy="506730"/>
          </a:xfrm>
          <a:prstGeom prst="round1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C170A02-728E-4BFE-87D9-F192D2F6FCA7}"/>
              </a:ext>
            </a:extLst>
          </p:cNvPr>
          <p:cNvSpPr/>
          <p:nvPr/>
        </p:nvSpPr>
        <p:spPr>
          <a:xfrm>
            <a:off x="10880493" y="4684223"/>
            <a:ext cx="497841" cy="50673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形 2" descr="＞形箭號 以實心填滿">
            <a:extLst>
              <a:ext uri="{FF2B5EF4-FFF2-40B4-BE49-F238E27FC236}">
                <a16:creationId xmlns:a16="http://schemas.microsoft.com/office/drawing/2014/main" id="{D593B7FC-88CC-4BAA-9FED-DF3C07E8FA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15047" y="755957"/>
            <a:ext cx="430614" cy="430614"/>
          </a:xfrm>
          <a:prstGeom prst="rect">
            <a:avLst/>
          </a:prstGeom>
        </p:spPr>
      </p:pic>
      <p:pic>
        <p:nvPicPr>
          <p:cNvPr id="6" name="圖形 5" descr="聊天泡泡 以實心填滿">
            <a:extLst>
              <a:ext uri="{FF2B5EF4-FFF2-40B4-BE49-F238E27FC236}">
                <a16:creationId xmlns:a16="http://schemas.microsoft.com/office/drawing/2014/main" id="{ACB05D11-3E6E-42F2-AB3A-81B5F261D8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71604" y="4704543"/>
            <a:ext cx="506730" cy="506730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6A7DA29-4DEC-476E-8B93-A272FF9CA59E}"/>
              </a:ext>
            </a:extLst>
          </p:cNvPr>
          <p:cNvSpPr/>
          <p:nvPr/>
        </p:nvSpPr>
        <p:spPr>
          <a:xfrm>
            <a:off x="365761" y="1260549"/>
            <a:ext cx="649224" cy="37782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84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41686FE-8153-4F1A-87E9-73575698D85F}"/>
              </a:ext>
            </a:extLst>
          </p:cNvPr>
          <p:cNvSpPr/>
          <p:nvPr/>
        </p:nvSpPr>
        <p:spPr>
          <a:xfrm>
            <a:off x="1" y="0"/>
            <a:ext cx="12191684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BB9CD2-6385-4CE2-B5B3-B5C23656D09B}"/>
              </a:ext>
            </a:extLst>
          </p:cNvPr>
          <p:cNvSpPr/>
          <p:nvPr/>
        </p:nvSpPr>
        <p:spPr>
          <a:xfrm>
            <a:off x="7457124" y="0"/>
            <a:ext cx="473456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化同側角落 9">
            <a:extLst>
              <a:ext uri="{FF2B5EF4-FFF2-40B4-BE49-F238E27FC236}">
                <a16:creationId xmlns:a16="http://schemas.microsoft.com/office/drawing/2014/main" id="{2A99F024-00CA-43B6-BC1A-D6EDA3C2C4FB}"/>
              </a:ext>
            </a:extLst>
          </p:cNvPr>
          <p:cNvSpPr/>
          <p:nvPr/>
        </p:nvSpPr>
        <p:spPr>
          <a:xfrm rot="10800000">
            <a:off x="7658481" y="182878"/>
            <a:ext cx="4331843" cy="64716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化同側角落 23">
            <a:extLst>
              <a:ext uri="{FF2B5EF4-FFF2-40B4-BE49-F238E27FC236}">
                <a16:creationId xmlns:a16="http://schemas.microsoft.com/office/drawing/2014/main" id="{E6F127EB-3FC8-4225-B58A-6C2216E469A6}"/>
              </a:ext>
            </a:extLst>
          </p:cNvPr>
          <p:cNvSpPr/>
          <p:nvPr/>
        </p:nvSpPr>
        <p:spPr>
          <a:xfrm>
            <a:off x="304800" y="190673"/>
            <a:ext cx="6819899" cy="6484453"/>
          </a:xfrm>
          <a:custGeom>
            <a:avLst/>
            <a:gdLst>
              <a:gd name="connsiteX0" fmla="*/ 531717 w 6390640"/>
              <a:gd name="connsiteY0" fmla="*/ 0 h 3190240"/>
              <a:gd name="connsiteX1" fmla="*/ 5858923 w 6390640"/>
              <a:gd name="connsiteY1" fmla="*/ 0 h 3190240"/>
              <a:gd name="connsiteX2" fmla="*/ 6390640 w 6390640"/>
              <a:gd name="connsiteY2" fmla="*/ 531717 h 3190240"/>
              <a:gd name="connsiteX3" fmla="*/ 6390640 w 6390640"/>
              <a:gd name="connsiteY3" fmla="*/ 3190240 h 3190240"/>
              <a:gd name="connsiteX4" fmla="*/ 6390640 w 6390640"/>
              <a:gd name="connsiteY4" fmla="*/ 3190240 h 3190240"/>
              <a:gd name="connsiteX5" fmla="*/ 0 w 6390640"/>
              <a:gd name="connsiteY5" fmla="*/ 3190240 h 3190240"/>
              <a:gd name="connsiteX6" fmla="*/ 0 w 6390640"/>
              <a:gd name="connsiteY6" fmla="*/ 3190240 h 3190240"/>
              <a:gd name="connsiteX7" fmla="*/ 0 w 6390640"/>
              <a:gd name="connsiteY7" fmla="*/ 531717 h 3190240"/>
              <a:gd name="connsiteX8" fmla="*/ 531717 w 6390640"/>
              <a:gd name="connsiteY8" fmla="*/ 0 h 3190240"/>
              <a:gd name="connsiteX0" fmla="*/ 531717 w 6390640"/>
              <a:gd name="connsiteY0" fmla="*/ 6517 h 3196757"/>
              <a:gd name="connsiteX1" fmla="*/ 5858923 w 6390640"/>
              <a:gd name="connsiteY1" fmla="*/ 6517 h 3196757"/>
              <a:gd name="connsiteX2" fmla="*/ 6390640 w 6390640"/>
              <a:gd name="connsiteY2" fmla="*/ 538234 h 3196757"/>
              <a:gd name="connsiteX3" fmla="*/ 6390640 w 6390640"/>
              <a:gd name="connsiteY3" fmla="*/ 3196757 h 3196757"/>
              <a:gd name="connsiteX4" fmla="*/ 6390640 w 6390640"/>
              <a:gd name="connsiteY4" fmla="*/ 3196757 h 3196757"/>
              <a:gd name="connsiteX5" fmla="*/ 0 w 6390640"/>
              <a:gd name="connsiteY5" fmla="*/ 3196757 h 3196757"/>
              <a:gd name="connsiteX6" fmla="*/ 0 w 6390640"/>
              <a:gd name="connsiteY6" fmla="*/ 3196757 h 3196757"/>
              <a:gd name="connsiteX7" fmla="*/ 0 w 6390640"/>
              <a:gd name="connsiteY7" fmla="*/ 233434 h 3196757"/>
              <a:gd name="connsiteX8" fmla="*/ 531717 w 6390640"/>
              <a:gd name="connsiteY8" fmla="*/ 6517 h 3196757"/>
              <a:gd name="connsiteX0" fmla="*/ 531717 w 6390640"/>
              <a:gd name="connsiteY0" fmla="*/ 6517 h 3196757"/>
              <a:gd name="connsiteX1" fmla="*/ 5858923 w 6390640"/>
              <a:gd name="connsiteY1" fmla="*/ 6517 h 3196757"/>
              <a:gd name="connsiteX2" fmla="*/ 6360160 w 6390640"/>
              <a:gd name="connsiteY2" fmla="*/ 253754 h 3196757"/>
              <a:gd name="connsiteX3" fmla="*/ 6390640 w 6390640"/>
              <a:gd name="connsiteY3" fmla="*/ 3196757 h 3196757"/>
              <a:gd name="connsiteX4" fmla="*/ 6390640 w 6390640"/>
              <a:gd name="connsiteY4" fmla="*/ 3196757 h 3196757"/>
              <a:gd name="connsiteX5" fmla="*/ 0 w 6390640"/>
              <a:gd name="connsiteY5" fmla="*/ 3196757 h 3196757"/>
              <a:gd name="connsiteX6" fmla="*/ 0 w 6390640"/>
              <a:gd name="connsiteY6" fmla="*/ 3196757 h 3196757"/>
              <a:gd name="connsiteX7" fmla="*/ 0 w 6390640"/>
              <a:gd name="connsiteY7" fmla="*/ 233434 h 3196757"/>
              <a:gd name="connsiteX8" fmla="*/ 531717 w 6390640"/>
              <a:gd name="connsiteY8" fmla="*/ 6517 h 3196757"/>
              <a:gd name="connsiteX0" fmla="*/ 540731 w 6399654"/>
              <a:gd name="connsiteY0" fmla="*/ 2679 h 3192919"/>
              <a:gd name="connsiteX1" fmla="*/ 5867937 w 6399654"/>
              <a:gd name="connsiteY1" fmla="*/ 2679 h 3192919"/>
              <a:gd name="connsiteX2" fmla="*/ 6369174 w 6399654"/>
              <a:gd name="connsiteY2" fmla="*/ 249916 h 3192919"/>
              <a:gd name="connsiteX3" fmla="*/ 6399654 w 6399654"/>
              <a:gd name="connsiteY3" fmla="*/ 3192919 h 3192919"/>
              <a:gd name="connsiteX4" fmla="*/ 6399654 w 6399654"/>
              <a:gd name="connsiteY4" fmla="*/ 3192919 h 3192919"/>
              <a:gd name="connsiteX5" fmla="*/ 9014 w 6399654"/>
              <a:gd name="connsiteY5" fmla="*/ 3192919 h 3192919"/>
              <a:gd name="connsiteX6" fmla="*/ 9014 w 6399654"/>
              <a:gd name="connsiteY6" fmla="*/ 3192919 h 3192919"/>
              <a:gd name="connsiteX7" fmla="*/ 0 w 6399654"/>
              <a:gd name="connsiteY7" fmla="*/ 295257 h 3192919"/>
              <a:gd name="connsiteX8" fmla="*/ 540731 w 6399654"/>
              <a:gd name="connsiteY8" fmla="*/ 2679 h 3192919"/>
              <a:gd name="connsiteX0" fmla="*/ 540731 w 6399654"/>
              <a:gd name="connsiteY0" fmla="*/ 2679 h 3192919"/>
              <a:gd name="connsiteX1" fmla="*/ 5759764 w 6399654"/>
              <a:gd name="connsiteY1" fmla="*/ 2679 h 3192919"/>
              <a:gd name="connsiteX2" fmla="*/ 6369174 w 6399654"/>
              <a:gd name="connsiteY2" fmla="*/ 249916 h 3192919"/>
              <a:gd name="connsiteX3" fmla="*/ 6399654 w 6399654"/>
              <a:gd name="connsiteY3" fmla="*/ 3192919 h 3192919"/>
              <a:gd name="connsiteX4" fmla="*/ 6399654 w 6399654"/>
              <a:gd name="connsiteY4" fmla="*/ 3192919 h 3192919"/>
              <a:gd name="connsiteX5" fmla="*/ 9014 w 6399654"/>
              <a:gd name="connsiteY5" fmla="*/ 3192919 h 3192919"/>
              <a:gd name="connsiteX6" fmla="*/ 9014 w 6399654"/>
              <a:gd name="connsiteY6" fmla="*/ 3192919 h 3192919"/>
              <a:gd name="connsiteX7" fmla="*/ 0 w 6399654"/>
              <a:gd name="connsiteY7" fmla="*/ 295257 h 3192919"/>
              <a:gd name="connsiteX8" fmla="*/ 540731 w 6399654"/>
              <a:gd name="connsiteY8" fmla="*/ 2679 h 319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9654" h="3192919">
                <a:moveTo>
                  <a:pt x="540731" y="2679"/>
                </a:moveTo>
                <a:lnTo>
                  <a:pt x="5759764" y="2679"/>
                </a:lnTo>
                <a:cubicBezTo>
                  <a:pt x="6053423" y="2679"/>
                  <a:pt x="6369174" y="-43743"/>
                  <a:pt x="6369174" y="249916"/>
                </a:cubicBezTo>
                <a:lnTo>
                  <a:pt x="6399654" y="3192919"/>
                </a:lnTo>
                <a:lnTo>
                  <a:pt x="6399654" y="3192919"/>
                </a:lnTo>
                <a:lnTo>
                  <a:pt x="9014" y="3192919"/>
                </a:lnTo>
                <a:lnTo>
                  <a:pt x="9014" y="3192919"/>
                </a:lnTo>
                <a:cubicBezTo>
                  <a:pt x="9014" y="2205145"/>
                  <a:pt x="0" y="1283031"/>
                  <a:pt x="0" y="295257"/>
                </a:cubicBezTo>
                <a:cubicBezTo>
                  <a:pt x="0" y="1598"/>
                  <a:pt x="247072" y="2679"/>
                  <a:pt x="540731" y="2679"/>
                </a:cubicBezTo>
                <a:close/>
              </a:path>
            </a:pathLst>
          </a:custGeom>
          <a:solidFill>
            <a:srgbClr val="FFFFFF"/>
          </a:solidFill>
          <a:ln cap="rnd">
            <a:noFill/>
          </a:ln>
          <a:effectLst>
            <a:innerShdw blurRad="63500" dist="50800" dir="162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化單一角落 27">
            <a:extLst>
              <a:ext uri="{FF2B5EF4-FFF2-40B4-BE49-F238E27FC236}">
                <a16:creationId xmlns:a16="http://schemas.microsoft.com/office/drawing/2014/main" id="{F7E895B7-0907-4B03-B199-92EE665385A6}"/>
              </a:ext>
            </a:extLst>
          </p:cNvPr>
          <p:cNvSpPr/>
          <p:nvPr/>
        </p:nvSpPr>
        <p:spPr>
          <a:xfrm rot="10800000">
            <a:off x="518234" y="6000599"/>
            <a:ext cx="497841" cy="506730"/>
          </a:xfrm>
          <a:prstGeom prst="round1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形 30" descr="＞形箭號 以實心填滿">
            <a:extLst>
              <a:ext uri="{FF2B5EF4-FFF2-40B4-BE49-F238E27FC236}">
                <a16:creationId xmlns:a16="http://schemas.microsoft.com/office/drawing/2014/main" id="{E08F9DDC-9A76-4EF0-9ADD-BD503833A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59975" y="6056945"/>
            <a:ext cx="430614" cy="430614"/>
          </a:xfrm>
          <a:prstGeom prst="rect">
            <a:avLst/>
          </a:prstGeom>
        </p:spPr>
      </p:pic>
      <p:sp>
        <p:nvSpPr>
          <p:cNvPr id="34" name="矩形: 圓角化單一角落 33">
            <a:extLst>
              <a:ext uri="{FF2B5EF4-FFF2-40B4-BE49-F238E27FC236}">
                <a16:creationId xmlns:a16="http://schemas.microsoft.com/office/drawing/2014/main" id="{C0785400-9D48-4FF6-9AF5-E8D419FA70C1}"/>
              </a:ext>
            </a:extLst>
          </p:cNvPr>
          <p:cNvSpPr/>
          <p:nvPr/>
        </p:nvSpPr>
        <p:spPr>
          <a:xfrm rot="5400000">
            <a:off x="6422484" y="5996155"/>
            <a:ext cx="497841" cy="506730"/>
          </a:xfrm>
          <a:prstGeom prst="round1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形 4" descr="文件 以實心填滿">
            <a:extLst>
              <a:ext uri="{FF2B5EF4-FFF2-40B4-BE49-F238E27FC236}">
                <a16:creationId xmlns:a16="http://schemas.microsoft.com/office/drawing/2014/main" id="{F558BFCF-95C1-4AAB-BD96-B3DBB1CEC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4334" y="6022450"/>
            <a:ext cx="454139" cy="454139"/>
          </a:xfrm>
          <a:prstGeom prst="rect">
            <a:avLst/>
          </a:prstGeom>
        </p:spPr>
      </p:pic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AAB7D4DA-D877-4A2A-B0E9-D29CBCEF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00527"/>
              </p:ext>
            </p:extLst>
          </p:nvPr>
        </p:nvGraphicFramePr>
        <p:xfrm>
          <a:off x="7658479" y="182877"/>
          <a:ext cx="4331842" cy="647161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36162">
                  <a:extLst>
                    <a:ext uri="{9D8B030D-6E8A-4147-A177-3AD203B41FA5}">
                      <a16:colId xmlns:a16="http://schemas.microsoft.com/office/drawing/2014/main" val="1859395028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2032910148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176634566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4164210252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4196489258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1595967861"/>
                    </a:ext>
                  </a:extLst>
                </a:gridCol>
              </a:tblGrid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09|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0995462"/>
                  </a:ext>
                </a:extLst>
              </a:tr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10|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3904125"/>
                  </a:ext>
                </a:extLst>
              </a:tr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11|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4419848"/>
                  </a:ext>
                </a:extLst>
              </a:tr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12|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0551706"/>
                  </a:ext>
                </a:extLst>
              </a:tr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13|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7120582"/>
                  </a:ext>
                </a:extLst>
              </a:tr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14|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0736353"/>
                  </a:ext>
                </a:extLst>
              </a:tr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15|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41188"/>
                  </a:ext>
                </a:extLst>
              </a:tr>
            </a:tbl>
          </a:graphicData>
        </a:graphic>
      </p:graphicFrame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222C184F-3DDE-4CA7-960E-90E62B3D19E6}"/>
              </a:ext>
            </a:extLst>
          </p:cNvPr>
          <p:cNvSpPr/>
          <p:nvPr/>
        </p:nvSpPr>
        <p:spPr>
          <a:xfrm>
            <a:off x="1295389" y="6040841"/>
            <a:ext cx="1701811" cy="462821"/>
          </a:xfrm>
          <a:prstGeom prst="flowChartTerminator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20509"/>
      </p:ext>
    </p:extLst>
  </p:cSld>
  <p:clrMapOvr>
    <a:masterClrMapping/>
  </p:clrMapOvr>
  <p:transition spd="slow">
    <p:cover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665</TotalTime>
  <Words>23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Tw Cen MT</vt:lpstr>
      <vt:lpstr>電路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柏佑 盧</dc:creator>
  <cp:lastModifiedBy>柏佑 盧</cp:lastModifiedBy>
  <cp:revision>24</cp:revision>
  <dcterms:created xsi:type="dcterms:W3CDTF">2023-06-03T09:51:40Z</dcterms:created>
  <dcterms:modified xsi:type="dcterms:W3CDTF">2023-06-04T09:47:06Z</dcterms:modified>
</cp:coreProperties>
</file>