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61" r:id="rId4"/>
    <p:sldId id="262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0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4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7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1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7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8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9031D-9D56-4803-AE2B-C52246D13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F0273-6B0F-4E4E-93C7-8CB981BD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456" y="4182617"/>
            <a:ext cx="9448800" cy="685800"/>
          </a:xfrm>
        </p:spPr>
        <p:txBody>
          <a:bodyPr>
            <a:noAutofit/>
          </a:bodyPr>
          <a:lstStyle/>
          <a:p>
            <a:r>
              <a:rPr lang="es-ES" sz="2800" cap="all" dirty="0"/>
              <a:t>2º Sistemas microinformáticos y redes</a:t>
            </a:r>
          </a:p>
        </p:txBody>
      </p:sp>
    </p:spTree>
    <p:extLst>
      <p:ext uri="{BB962C8B-B14F-4D97-AF65-F5344CB8AC3E}">
        <p14:creationId xmlns:p14="http://schemas.microsoft.com/office/powerpoint/2010/main" val="13071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EACDC-AB7A-49CB-B67C-32125081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Proyectos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D802F-4ED4-402E-A6E5-522AC73F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Estructura básica de un TFG:</a:t>
            </a:r>
          </a:p>
          <a:p>
            <a:r>
              <a:rPr lang="es-ES" dirty="0"/>
              <a:t>Resumen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Análisis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Implantación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Limitaciones y prospectiva</a:t>
            </a:r>
          </a:p>
          <a:p>
            <a:r>
              <a:rPr lang="es-ES" dirty="0"/>
              <a:t>Anexo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32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B3B1-61E5-F8BC-30EA-7C7C6D98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3C530-230E-D700-E2AB-754B0497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481" y="0"/>
            <a:ext cx="6186210" cy="757295"/>
          </a:xfrm>
        </p:spPr>
        <p:txBody>
          <a:bodyPr>
            <a:normAutofit/>
          </a:bodyPr>
          <a:lstStyle/>
          <a:p>
            <a:r>
              <a:rPr lang="es-ES" dirty="0"/>
              <a:t>Fases de un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63B69-3D65-DDB0-F9CD-4C0D3FA9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0" y="827211"/>
            <a:ext cx="1911207" cy="669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Fases</a:t>
            </a:r>
          </a:p>
          <a:p>
            <a:pPr lvl="8"/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010D6F-E260-7983-8D31-185B9724A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34926"/>
              </p:ext>
            </p:extLst>
          </p:nvPr>
        </p:nvGraphicFramePr>
        <p:xfrm>
          <a:off x="1890578" y="757295"/>
          <a:ext cx="10069792" cy="593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448">
                  <a:extLst>
                    <a:ext uri="{9D8B030D-6E8A-4147-A177-3AD203B41FA5}">
                      <a16:colId xmlns:a16="http://schemas.microsoft.com/office/drawing/2014/main" val="1166707283"/>
                    </a:ext>
                  </a:extLst>
                </a:gridCol>
                <a:gridCol w="2517448">
                  <a:extLst>
                    <a:ext uri="{9D8B030D-6E8A-4147-A177-3AD203B41FA5}">
                      <a16:colId xmlns:a16="http://schemas.microsoft.com/office/drawing/2014/main" val="3122114236"/>
                    </a:ext>
                  </a:extLst>
                </a:gridCol>
                <a:gridCol w="2517448">
                  <a:extLst>
                    <a:ext uri="{9D8B030D-6E8A-4147-A177-3AD203B41FA5}">
                      <a16:colId xmlns:a16="http://schemas.microsoft.com/office/drawing/2014/main" val="1534535385"/>
                    </a:ext>
                  </a:extLst>
                </a:gridCol>
                <a:gridCol w="2517448">
                  <a:extLst>
                    <a:ext uri="{9D8B030D-6E8A-4147-A177-3AD203B41FA5}">
                      <a16:colId xmlns:a16="http://schemas.microsoft.com/office/drawing/2014/main" val="779821164"/>
                    </a:ext>
                  </a:extLst>
                </a:gridCol>
              </a:tblGrid>
              <a:tr h="36935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Fase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79554"/>
                  </a:ext>
                </a:extLst>
              </a:tr>
              <a:tr h="910744">
                <a:tc rowSpan="3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ALUMNO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Lee y busca un trabajo o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Redacta el TFG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Prepara la defensa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93617"/>
                  </a:ext>
                </a:extLst>
              </a:tr>
              <a:tr h="91074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Elige el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Realiza las entregas de 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Defiende el TFG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32839"/>
                  </a:ext>
                </a:extLst>
              </a:tr>
              <a:tr h="910744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Envía la solicitud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Realiza el depósito con 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35592"/>
                  </a:ext>
                </a:extLst>
              </a:tr>
              <a:tr h="904722">
                <a:tc rowSpan="3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TUTOR (para este módulo el profesor)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 valora la propuesta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Ayuda a centrar el TFG a partir de la propuesta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427"/>
                  </a:ext>
                </a:extLst>
              </a:tr>
              <a:tr h="63330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Revisa las entregas y propone cambios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04611"/>
                  </a:ext>
                </a:extLst>
              </a:tr>
              <a:tr h="369358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 el OK al depósito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61380"/>
                  </a:ext>
                </a:extLst>
              </a:tr>
              <a:tr h="904722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Tribunal (para este módulo el profesor también)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Evalúa y califica el TFG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8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44EE4-594B-EAC5-77A4-D5F332D1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BD1A-17A5-FC6A-1049-0FDF8B72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Propuesta de TFG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B8F36-DCD5-A483-46FA-C871E03C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¿Qué proyecto elijo?</a:t>
            </a:r>
          </a:p>
          <a:p>
            <a:r>
              <a:rPr lang="es-ES" dirty="0"/>
              <a:t> Intenta buscar un tema de trabajo que te motive y que no sea demasiado complicado de desarrollar.</a:t>
            </a:r>
          </a:p>
          <a:p>
            <a:r>
              <a:rPr lang="es-ES" dirty="0"/>
              <a:t>Algún tema de tu interés lo suficientemente concreto para que puedas profundizar en él.</a:t>
            </a:r>
          </a:p>
          <a:p>
            <a:r>
              <a:rPr lang="es-ES" dirty="0"/>
              <a:t>La propuesta solo es el punto de arranque de todo el proceso.</a:t>
            </a:r>
          </a:p>
          <a:p>
            <a:r>
              <a:rPr lang="es-ES" dirty="0"/>
              <a:t>Debe estar relacionada con los contenidos de la titulación.</a:t>
            </a:r>
          </a:p>
          <a:p>
            <a:r>
              <a:rPr lang="es-ES" dirty="0"/>
              <a:t>Que abarque las competencias que has venido adquiriendo en el resto de las asignaturas del ciclo.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8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A666-538A-1755-2D22-09DCFC21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00D8B-7349-CEC4-4BCD-1E0F9A67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Propuesta de TFG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CD3B9-EEF9-ACA2-CC6C-8CA0E5DE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¿Elementos?</a:t>
            </a:r>
          </a:p>
          <a:p>
            <a:r>
              <a:rPr lang="es-ES" b="1" dirty="0"/>
              <a:t>Titulo provisional</a:t>
            </a:r>
          </a:p>
          <a:p>
            <a:r>
              <a:rPr lang="es-ES" dirty="0"/>
              <a:t>Debe sintetizar en pocas palabras (no más de 12 o 15) la aportación fundamental de tu trabajo.</a:t>
            </a:r>
          </a:p>
          <a:p>
            <a:r>
              <a:rPr lang="es-ES" b="1" dirty="0"/>
              <a:t>Una descripción del trabajo</a:t>
            </a:r>
          </a:p>
          <a:p>
            <a:r>
              <a:rPr lang="es-ES" dirty="0"/>
              <a:t>Debe localizar de algún tipo de problema o necesidad, y concretar alguna solución o aportación.</a:t>
            </a:r>
          </a:p>
        </p:txBody>
      </p:sp>
    </p:spTree>
    <p:extLst>
      <p:ext uri="{BB962C8B-B14F-4D97-AF65-F5344CB8AC3E}">
        <p14:creationId xmlns:p14="http://schemas.microsoft.com/office/powerpoint/2010/main" val="271289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C792-BC5A-81A8-585B-083A9756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BF805-8D68-285D-4E93-537F7A0A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Propuesta de TFG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243B2-AFBC-CBC0-161B-00B46D32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 lnSpcReduction="10000"/>
          </a:bodyPr>
          <a:lstStyle/>
          <a:p>
            <a:r>
              <a:rPr lang="es-ES" sz="3200" b="1" dirty="0"/>
              <a:t>¿Elementos?</a:t>
            </a:r>
          </a:p>
          <a:p>
            <a:r>
              <a:rPr lang="es-ES" b="1" dirty="0"/>
              <a:t>Objetivos</a:t>
            </a:r>
          </a:p>
          <a:p>
            <a:r>
              <a:rPr lang="es-ES" dirty="0"/>
              <a:t>Debe informar cuáles son las metas que se desean abarcar.</a:t>
            </a:r>
          </a:p>
          <a:p>
            <a:endParaRPr lang="es-ES" dirty="0"/>
          </a:p>
          <a:p>
            <a:r>
              <a:rPr lang="es-ES" b="1" dirty="0"/>
              <a:t>Funciones</a:t>
            </a:r>
          </a:p>
          <a:p>
            <a:r>
              <a:rPr lang="es-ES" dirty="0"/>
              <a:t>Debe indicarse que puntos se piensan diseñar e implementar.</a:t>
            </a:r>
          </a:p>
          <a:p>
            <a:endParaRPr lang="es-ES" dirty="0"/>
          </a:p>
          <a:p>
            <a:r>
              <a:rPr lang="es-ES" b="1" dirty="0"/>
              <a:t>Medios técnicos</a:t>
            </a:r>
          </a:p>
          <a:p>
            <a:r>
              <a:rPr lang="es-ES" dirty="0"/>
              <a:t>Qué lenguajes y tecnologías se piensa utilizar para la realización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119400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BBDD-E6D5-637A-7CE2-7749E6BDD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43963-281A-9F9A-B65B-6ACB02A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Propuesta de TFG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3D4C1-1EA8-2652-883F-D99C451B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Una vez que envíes la propuesta o solicitud, el profesor junto al resto del equipo docente del ciclo formativo, hará una valoración previa que podrás consultar.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10034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1020</TotalTime>
  <Words>324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Proyectos</vt:lpstr>
      <vt:lpstr>Proyectos</vt:lpstr>
      <vt:lpstr>Fases de un proyecto</vt:lpstr>
      <vt:lpstr>Propuesta de TFG</vt:lpstr>
      <vt:lpstr>Propuesta de TFG</vt:lpstr>
      <vt:lpstr>Propuesta de TFG</vt:lpstr>
      <vt:lpstr>Propuesta de TFG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mantenimiento de redes para transmisión de datos</dc:title>
  <dc:creator>Jesus Cordoba Perez</dc:creator>
  <cp:lastModifiedBy>CORDOBA PEREZ SARMIENTO, JESUS</cp:lastModifiedBy>
  <cp:revision>26</cp:revision>
  <dcterms:created xsi:type="dcterms:W3CDTF">2021-10-21T20:31:46Z</dcterms:created>
  <dcterms:modified xsi:type="dcterms:W3CDTF">2025-09-18T03:07:52Z</dcterms:modified>
</cp:coreProperties>
</file>