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 que você vai aprender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 CURSO DE ARDUINO!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curso lhe permite: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51381" cy="44490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Aprender a Lógica de programação usada na plataforma Arduino</a:t>
            </a:r>
            <a:br>
              <a:rPr lang="pt-BR" sz="3200" dirty="0"/>
            </a:br>
            <a:r>
              <a:rPr lang="pt-BR" sz="3200" dirty="0"/>
              <a:t>(semelhante à conhecida linguagem C);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Analisar programas prontos;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Desenvolver ideias a partir de códigos e circuitos;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Solucionar erros em códigos desenvolvidos, corrigindo-os;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Utilizar softwares de simulação para o Arduino;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Aprender sobre componentes periféricos do Arduino;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Vencer os desafios propostos deste curso! ; )</a:t>
            </a:r>
            <a:endParaRPr lang="pt-BR" sz="2800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aplicará os seguintes elementos: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4428877" cy="44490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LEDs: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 Simples e RGB;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Botões;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Protoboard;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Transistores;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Relés;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Motores: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CC e Servo Motor;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1ACF1-2F96-484E-AECD-4C8F13757A6F}"/>
              </a:ext>
            </a:extLst>
          </p:cNvPr>
          <p:cNvSpPr txBox="1">
            <a:spLocks/>
          </p:cNvSpPr>
          <p:nvPr/>
        </p:nvSpPr>
        <p:spPr>
          <a:xfrm>
            <a:off x="5912969" y="1845733"/>
            <a:ext cx="4428877" cy="4449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Sensores: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 LDR (luminosidade);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 Potenciômetro;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 Ultrassônico;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200" dirty="0"/>
              <a:t> Temperatura;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</a:t>
            </a:r>
            <a:r>
              <a:rPr lang="pt-BR" sz="3200" dirty="0" err="1"/>
              <a:t>Buzzer</a:t>
            </a:r>
            <a:r>
              <a:rPr lang="pt-BR" sz="3200" dirty="0"/>
              <a:t> (som);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Displays: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 LCD e 7 segmentos.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aprenderá os recursos de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4428877" cy="44490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Declaração de variáveis;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Configurações </a:t>
            </a:r>
            <a:r>
              <a:rPr lang="pt-BR" sz="3200" dirty="0" err="1"/>
              <a:t>inciais</a:t>
            </a:r>
            <a:r>
              <a:rPr lang="pt-BR" sz="3200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Estrutura condicional: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 </a:t>
            </a:r>
            <a:r>
              <a:rPr lang="pt-BR" sz="3000" dirty="0" err="1"/>
              <a:t>If</a:t>
            </a:r>
            <a:r>
              <a:rPr lang="pt-BR" sz="3000" dirty="0"/>
              <a:t>, Else e Switch;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Estrutura de repetição: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 For;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Entradas digitais;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Saídas digitais;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1ACF1-2F96-484E-AECD-4C8F13757A6F}"/>
              </a:ext>
            </a:extLst>
          </p:cNvPr>
          <p:cNvSpPr txBox="1">
            <a:spLocks/>
          </p:cNvSpPr>
          <p:nvPr/>
        </p:nvSpPr>
        <p:spPr>
          <a:xfrm>
            <a:off x="5912969" y="1845733"/>
            <a:ext cx="4428877" cy="4449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Temporizadores;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Contadores;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Entradas Analógicas;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Saídas Analógicas;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Serial Monitor;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/>
              <a:t> Bibliotecas e funções: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3000" dirty="0"/>
              <a:t>Servo, LCD e </a:t>
            </a:r>
            <a:r>
              <a:rPr lang="pt-BR" sz="3000" dirty="0" err="1"/>
              <a:t>Buzzer</a:t>
            </a:r>
            <a:r>
              <a:rPr lang="pt-BR" sz="3000" dirty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 que você vai aprender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 CURSO DE ARDUINO!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50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228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O que você vai aprender</vt:lpstr>
      <vt:lpstr>Este curso lhe permite:</vt:lpstr>
      <vt:lpstr>Você aplicará os seguintes elementos:</vt:lpstr>
      <vt:lpstr>Você aprenderá os recursos de Arduino</vt:lpstr>
      <vt:lpstr>O que você vai aprender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9</cp:revision>
  <dcterms:created xsi:type="dcterms:W3CDTF">2020-04-20T18:00:23Z</dcterms:created>
  <dcterms:modified xsi:type="dcterms:W3CDTF">2021-01-24T15:51:28Z</dcterms:modified>
</cp:coreProperties>
</file>