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2784-326E-49CD-892C-4F1D9660551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E899-C0FA-4972-A8FB-F9626BDB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77" y="0"/>
            <a:ext cx="3755923" cy="19468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58730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EXEMPLOS DE </a:t>
            </a:r>
            <a:r>
              <a:rPr lang="pt-BR" sz="66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LÓGICA </a:t>
            </a:r>
            <a: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 </a:t>
            </a:r>
            <a:r>
              <a:rPr lang="pt-BR" sz="66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PROGRAMAÇÃO </a:t>
            </a:r>
            <a: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NO NOSSO </a:t>
            </a:r>
            <a:r>
              <a:rPr lang="pt-BR" sz="66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DIA A DIA</a:t>
            </a:r>
            <a:endParaRPr lang="en-US" sz="54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617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77" y="0"/>
            <a:ext cx="3755923" cy="19468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12380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PROGRAMAÇÃO É UMA </a:t>
            </a:r>
            <a:r>
              <a:rPr lang="pt-BR" sz="66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INSTRUÇÃO</a:t>
            </a:r>
            <a:r>
              <a:rPr lang="pt-BR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UM ALGORTIMO QUE PODE SER REPRESENTADO POR UM </a:t>
            </a:r>
            <a:r>
              <a:rPr lang="pt-BR" sz="7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CÓDIGO</a:t>
            </a:r>
            <a:endParaRPr lang="en-US" sz="54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06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t-lay photograph of hammer and nai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2" r="13790"/>
          <a:stretch/>
        </p:blipFill>
        <p:spPr bwMode="auto">
          <a:xfrm>
            <a:off x="29497" y="0"/>
            <a:ext cx="5397910" cy="68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407" y="679998"/>
            <a:ext cx="651665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lective focus photography of Closed sign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8" r="27731"/>
          <a:stretch/>
        </p:blipFill>
        <p:spPr bwMode="auto">
          <a:xfrm>
            <a:off x="0" y="0"/>
            <a:ext cx="5014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1" y="714828"/>
            <a:ext cx="7161335" cy="5428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13258" y="27432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94171" y="3643085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son climbing concrete stai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9"/>
            <a:ext cx="4601497" cy="689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7" y="707894"/>
            <a:ext cx="7609548" cy="5483351"/>
          </a:xfrm>
          <a:prstGeom prst="rect">
            <a:avLst/>
          </a:prstGeom>
        </p:spPr>
      </p:pic>
      <p:pic>
        <p:nvPicPr>
          <p:cNvPr id="4100" name="Picture 4" descr="Resultado de imagem para ROCKY BALBOA ESCA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456" y="3968075"/>
            <a:ext cx="2583543" cy="29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EXEMPLOS DE LÓGICA  DE PROGRAMAÇÃO  NO NOSSO DIA A DIA</vt:lpstr>
      <vt:lpstr>PROGRAMAÇÃO É UMA INSTRUÇÃO, UM ALGORTIMO QUE PODE SER REPRESENTADO POR UM CÓDIGO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EXEMPLOS DE LÓGICA  DE PROGRAMAÇÃO  NO NOSSO DIA A DIA</dc:title>
  <dc:creator>Rhavi Gonçalves de Borba</dc:creator>
  <cp:lastModifiedBy>Rhavi Gonçalves de Borba</cp:lastModifiedBy>
  <cp:revision>6</cp:revision>
  <dcterms:created xsi:type="dcterms:W3CDTF">2020-03-20T13:46:36Z</dcterms:created>
  <dcterms:modified xsi:type="dcterms:W3CDTF">2020-03-20T14:43:26Z</dcterms:modified>
</cp:coreProperties>
</file>