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DA PROGRAMAÇÃO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3 PILARES DA ESTRUTURA DA PROGRAMAÇÃO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 PILARES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DECLARAÇÃO DE VARIÁVEIS;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CONFIGURAÇÕES INICIAIS;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CÓDIGO PRINCIPAL: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800" dirty="0" smtClean="0"/>
              <a:t>ESTRUTURAS CONDICIONAIS;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800" dirty="0" smtClean="0"/>
              <a:t>ESTRUTURAS DE REPETIÇÃO;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800" dirty="0" smtClean="0"/>
              <a:t>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1026" name="Picture 2" descr="https://lh5.googleusercontent.com/1rTM7RQfvdbrGfOBDTx8wqKjlAR3vEyBVWOWoid7rSLx8ibM3qkpmnw8mwQTucq6d7uUzG3EcGWkZBUzeKSFRawnl2TyM3uO8EAYCnXoWXGgXXmZwYCIUSzFh6c3trc4YIuMoe5av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27" y="1837293"/>
            <a:ext cx="2227018" cy="44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5.googleusercontent.com/1rTM7RQfvdbrGfOBDTx8wqKjlAR3vEyBVWOWoid7rSLx8ibM3qkpmnw8mwQTucq6d7uUzG3EcGWkZBUzeKSFRawnl2TyM3uO8EAYCnXoWXGgXXmZwYCIUSzFh6c3trc4YIuMoe5av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05" y="1845734"/>
            <a:ext cx="2227018" cy="44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1rTM7RQfvdbrGfOBDTx8wqKjlAR3vEyBVWOWoid7rSLx8ibM3qkpmnw8mwQTucq6d7uUzG3EcGWkZBUzeKSFRawnl2TyM3uO8EAYCnXoWXGgXXmZwYCIUSzFh6c3trc4YIuMoe5av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982" y="1837292"/>
            <a:ext cx="2227018" cy="44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BOTAO =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LED =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VALOR = 45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CONTADOR = 60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VARIAVEL_AUXILIAR = 3.33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MOTOR = 180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VOLTS = 1.5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MENSAGEM = “OLÁ MUNDO!”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TEMPO = 2000</a:t>
            </a:r>
            <a:endParaRPr lang="en-US" sz="2400" dirty="0"/>
          </a:p>
        </p:txBody>
      </p:sp>
      <p:pic>
        <p:nvPicPr>
          <p:cNvPr id="2050" name="Picture 2" descr="https://lh4.googleusercontent.com/I0AxHZmcCo0gZH2Fh3eW5IfVik1G8vDNO2MyGPsdZAXUteh4QlDAgW-Spn-a4kwSon-MmTVON5pdg47-qeSmgc3ORNFhM2xenZhBGOof57bhKslal01Rzso5tso36EO3gwO1-pM-Di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78" y="2154677"/>
            <a:ext cx="5485325" cy="34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INICIAIS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 DEFINIR A FUNÇÃO DOS PINOS DO ARDUINO </a:t>
            </a:r>
            <a:br>
              <a:rPr lang="pt-BR" sz="2800" dirty="0" smtClean="0"/>
            </a:br>
            <a:r>
              <a:rPr lang="pt-BR" sz="2800" dirty="0" smtClean="0"/>
              <a:t>(ENTRADA OU SAÍDA);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 </a:t>
            </a:r>
            <a:r>
              <a:rPr lang="pt-BR" sz="2800" dirty="0" smtClean="0"/>
              <a:t>DEFINIR CONFIGURAÇÕES DE COMUNICAÇÃO;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FUNÇÃO ESPECIAL QUE É EXECUTADA APENAS UMA VEZ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 </a:t>
            </a:r>
            <a:r>
              <a:rPr lang="pt-BR" sz="2400" dirty="0" smtClean="0"/>
              <a:t>void setup () {</a:t>
            </a:r>
            <a:endParaRPr lang="en-US" sz="2400" dirty="0"/>
          </a:p>
        </p:txBody>
      </p:sp>
      <p:pic>
        <p:nvPicPr>
          <p:cNvPr id="3074" name="Picture 2" descr="https://lh4.googleusercontent.com/naTwTCZ8B27l9ChzIoetYHlyegjDMEKvcmS2OLmygdZrvY8DipZTUNxY4wyE9T0t_AnTcDAsyP-eLSjl1S7lHFo3HfF227683oRCUknMqRbESw6P59oY2OEaRtieMIIgECzjxcJzz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059" y="3045853"/>
            <a:ext cx="3580327" cy="35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 AÇÕES: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ANDE, VIRE, QUEBRE, TOSE, COLOQUE A MADEIRA, PLANTE, DESTRUA, CONSTRUA.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ESTRUTURAS CONDICIONAIS: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SE TIVER ALGO PELA FRENTE...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SE ALGO ACONTECER...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DADA PELA FUNÇÃO </a:t>
            </a:r>
            <a:r>
              <a:rPr lang="pt-BR" sz="2400" b="1" dirty="0" smtClean="0"/>
              <a:t>if() else()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FAÇA A MESMA TAREFA VÁRIAS VEZES.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ANDE VÁRIAS VEZES;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 smtClean="0"/>
              <a:t>QUEBRE VÁRIAS VEZES.</a:t>
            </a:r>
            <a:endParaRPr lang="en-US" sz="2400" dirty="0"/>
          </a:p>
        </p:txBody>
      </p:sp>
      <p:pic>
        <p:nvPicPr>
          <p:cNvPr id="4098" name="Picture 2" descr="https://lh4.googleusercontent.com/2BsVHQ1CCUeEbRSdSYaijpyj02wFuG9NuhSzrpv2ryKzktkl2HSmg7NmjqNAzfiZ4pNTtymyCVA5XpbIxwXHF9zn8u77xkFGe51xn32XuT0b1gei4zENLfk0zJtEpUu2NMLTx4Ngh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25" y="2605085"/>
            <a:ext cx="3782834" cy="37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DA PROGRAMAÇÃO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3 PILARES DA ESTRUTURA DA PROGRAMAÇÃO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140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ESTRUTURA DA PROGRAMAÇÃO</vt:lpstr>
      <vt:lpstr>3 PILARES</vt:lpstr>
      <vt:lpstr>DECLARAÇÃO DE VARIÁVEIS</vt:lpstr>
      <vt:lpstr>CONFIGURAÇÕES INICIAIS</vt:lpstr>
      <vt:lpstr>CÓDIGO PRINCIPAL</vt:lpstr>
      <vt:lpstr>ESTRUTURA DA PROGRAMAÇÃO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4</cp:revision>
  <dcterms:created xsi:type="dcterms:W3CDTF">2020-04-20T18:00:23Z</dcterms:created>
  <dcterms:modified xsi:type="dcterms:W3CDTF">2020-04-20T18:25:08Z</dcterms:modified>
</cp:coreProperties>
</file>