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O primeiro programa </a:t>
            </a:r>
            <a:br>
              <a:rPr lang="pt-BR" b="1" dirty="0" smtClean="0"/>
            </a:br>
            <a:r>
              <a:rPr lang="pt-BR" b="1" dirty="0" smtClean="0"/>
              <a:t>em arduino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BLINK: UM JEITO FÁCIL DE FAZER UM PISCA-PISCA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programa BLINK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BLINK (do inglês) significa “piscar”.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O objetivo do programa é utilizar o arduino para piscar um 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 Mas, como vamos pedir ao arduino para fazer isso?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 A respostá é simples: programando.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pic>
        <p:nvPicPr>
          <p:cNvPr id="5" name="Picture 2" descr="https://lh4.googleusercontent.com/QrzxjSLpX0_rqP5IOWdOFlvEArflZdrRNHQMzIyC62_3sPkl2Le5QRzek1YN6QwWjVXWOwyAsbQMYYMnNNnCyvKOT-foHZi87vDaDbJRfiTJba4s51OnZ-PtbKZlXT4ZRMMLxOzBi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65" y="311185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Pensando como o arduino...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750506" cy="456794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Se você fosse um robô, como você comandaria a piscada do LED?</a:t>
            </a:r>
          </a:p>
          <a:p>
            <a:r>
              <a:rPr lang="pt-BR" sz="3200" dirty="0" smtClean="0"/>
              <a:t>A resposta é dividida em 4 passos:</a:t>
            </a:r>
          </a:p>
          <a:p>
            <a:r>
              <a:rPr lang="pt-BR" sz="3200" dirty="0" smtClean="0"/>
              <a:t>1º Acenda o LED;</a:t>
            </a:r>
          </a:p>
          <a:p>
            <a:r>
              <a:rPr lang="pt-BR" sz="3200" dirty="0" smtClean="0"/>
              <a:t>2º Espere um tempo;</a:t>
            </a:r>
          </a:p>
          <a:p>
            <a:r>
              <a:rPr lang="pt-BR" sz="3200" dirty="0" smtClean="0"/>
              <a:t>3º Apague o LED;</a:t>
            </a:r>
          </a:p>
          <a:p>
            <a:r>
              <a:rPr lang="pt-BR" sz="3200" dirty="0" smtClean="0"/>
              <a:t>4º Espere um tempo.</a:t>
            </a:r>
            <a:endParaRPr lang="en-US" sz="3200" dirty="0"/>
          </a:p>
        </p:txBody>
      </p:sp>
      <p:pic>
        <p:nvPicPr>
          <p:cNvPr id="2050" name="Picture 2" descr="https://lh4.googleusercontent.com/7uHG_dfv5jf3jH9PxyNmR1NJFEKB_vdpVjmD4ap4NCJngm1IzOFXsDEF222DGIGaAI1_XuC9Jue0CyldxOzjaBONHLMkdzy8JhVErEa_K2tcTs4if10gTgdum7TeskdlCA21tILdN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842" y="2079525"/>
            <a:ext cx="3988158" cy="41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VARIÁVEIS VAMOS USAR?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Para este programa, usaremos duas variáveis:</a:t>
            </a:r>
          </a:p>
          <a:p>
            <a:r>
              <a:rPr lang="pt-BR" sz="3600" b="1" dirty="0" smtClean="0"/>
              <a:t>LED</a:t>
            </a:r>
          </a:p>
          <a:p>
            <a:r>
              <a:rPr lang="pt-BR" sz="3600" b="1" dirty="0" smtClean="0"/>
              <a:t>TEMPO</a:t>
            </a:r>
            <a:endParaRPr lang="en-US" sz="3600" b="1" dirty="0"/>
          </a:p>
        </p:txBody>
      </p:sp>
      <p:pic>
        <p:nvPicPr>
          <p:cNvPr id="4" name="Picture 2" descr="https://lh4.googleusercontent.com/QrzxjSLpX0_rqP5IOWdOFlvEArflZdrRNHQMzIyC62_3sPkl2Le5QRzek1YN6QwWjVXWOwyAsbQMYYMnNNnCyvKOT-foHZi87vDaDbJRfiTJba4s51OnZ-PtbKZlXT4ZRMMLxOzBi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42" y="315049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ua38sldCboB6SPcVI9rTleSQdha4_Ted4asLlnDKfdujSbCukvQyPdVBRoSoVVwWTuX7-CfTGQXn4fPv_q5vlTBJq5zKZC5UwQar1ro-b9ktTZGWWITDwrlc6Os0eJ-LKT0J_2pwFb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99" y="3513200"/>
            <a:ext cx="2464268" cy="246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variável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31639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Irá receber o valor do endereço do pino do arduino.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Pode receber valores entre 0 a 13.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Deve ser configurada como saída do arduino.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Deve ser declarada antes do usuá-la no programa principal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74" y="1737360"/>
            <a:ext cx="5515658" cy="4475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variável TEMPO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8175509" cy="4516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É uma variável interna do arduino;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NÃO está conectada a nenhum pino externo do arduino.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Pode receber outros nomes </a:t>
            </a:r>
            <a:br>
              <a:rPr lang="pt-BR" sz="2400" dirty="0" smtClean="0"/>
            </a:br>
            <a:r>
              <a:rPr lang="pt-BR" sz="2400" dirty="0" smtClean="0"/>
              <a:t>(TIME, TEMPO, TEMP, SEGUNDOS, ETC);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Seu valor é dado em milisegundos.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Se quero 1 segundo, devo atribuir o valor de 1000ms à variável</a:t>
            </a:r>
            <a:br>
              <a:rPr lang="pt-BR" sz="2400" dirty="0" smtClean="0"/>
            </a:br>
            <a:r>
              <a:rPr lang="pt-BR" sz="2400" dirty="0" smtClean="0"/>
              <a:t>(sempre vezes 1000)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Se quero 2,5 segundos, devo atribuir 2500 à variável tempo.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2" descr="https://lh5.googleusercontent.com/ua38sldCboB6SPcVI9rTleSQdha4_Ted4asLlnDKfdujSbCukvQyPdVBRoSoVVwWTuX7-CfTGQXn4fPv_q5vlTBJq5zKZC5UwQar1ro-b9ktTZGWWITDwrlc6Os0eJ-LKT0J_2pwFb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957" y="3616954"/>
            <a:ext cx="2464268" cy="246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VAMOS PRATICAR!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BLINK: UM JEITO FÁCIL DE FAZER UM PISCA-PISCA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194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O primeiro programa  em arduino</vt:lpstr>
      <vt:lpstr>O programa BLINK</vt:lpstr>
      <vt:lpstr>Pensando como o arduino...</vt:lpstr>
      <vt:lpstr>QUAIS VARIÁVEIS VAMOS USAR?</vt:lpstr>
      <vt:lpstr>A variável LED</vt:lpstr>
      <vt:lpstr>A variável TEMPO</vt:lpstr>
      <vt:lpstr>VAMOS PRATICAR!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7</cp:revision>
  <dcterms:created xsi:type="dcterms:W3CDTF">2020-04-20T18:00:23Z</dcterms:created>
  <dcterms:modified xsi:type="dcterms:W3CDTF">2020-04-20T18:50:39Z</dcterms:modified>
</cp:coreProperties>
</file>