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3" r:id="rId4"/>
    <p:sldId id="267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Nomes estranhos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Regras para os nomes de variáveis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nome de uma variável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3200" dirty="0" smtClean="0"/>
              <a:t>Você pode nomear a variável a seu critério.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</a:t>
            </a:r>
            <a:r>
              <a:rPr lang="pt-BR" sz="3200" dirty="0" smtClean="0"/>
              <a:t>Você pode dar o nome que quiser...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 smtClean="0"/>
              <a:t>MAS!!!!....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</a:t>
            </a:r>
            <a:r>
              <a:rPr lang="pt-BR" sz="3200" dirty="0" smtClean="0"/>
              <a:t>Deve respeitar algumas regrinhas....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pic>
        <p:nvPicPr>
          <p:cNvPr id="1026" name="Picture 2" descr="https://lh3.googleusercontent.com/u-TZIBszV68UBvUj6lOfQbR9pfAiy-PoV78DfGdkqnFWmDpwTV_DPeB7cDoxMeSZMDnYseM11RGIMyH31AJZKGRrpJLMPrTPDk5vT5scjRbWqjzezbO59rwHk_OSPP9qMyCjBPL15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750" y="241240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tSj-rIBYQpOqxQFLGkYvpGw6EuNwOLvqrk3h6kRicG_b5NsL6ClZLdWKN0qSzScjFADTpuFlM14xitaN-__l4TkDC0nHLPz22w0xrQhclJGSPKcFWXxNwkHPI_0GpeZe6DOkXaqG9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10" y="4301544"/>
            <a:ext cx="2901603" cy="192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9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738405" cy="4567945"/>
          </a:xfrm>
        </p:spPr>
        <p:txBody>
          <a:bodyPr>
            <a:normAutofit/>
          </a:bodyPr>
          <a:lstStyle/>
          <a:p>
            <a:r>
              <a:rPr lang="pt-BR" sz="3200" dirty="0" smtClean="0"/>
              <a:t>1. Os nomes não podem ter acentuação:</a:t>
            </a:r>
          </a:p>
          <a:p>
            <a:r>
              <a:rPr lang="pt-BR" sz="3200" dirty="0" smtClean="0"/>
              <a:t>Ex: botão, café, porquê...</a:t>
            </a:r>
          </a:p>
          <a:p>
            <a:r>
              <a:rPr lang="pt-BR" sz="3200" dirty="0" smtClean="0"/>
              <a:t>2. Os nomes não podem ter caracteres especiais:</a:t>
            </a:r>
          </a:p>
          <a:p>
            <a:r>
              <a:rPr lang="pt-BR" sz="3200" dirty="0" smtClean="0"/>
              <a:t>Ex: #abc, LED!, oi?, e%, T&amp;V, bot@</a:t>
            </a:r>
          </a:p>
          <a:p>
            <a:r>
              <a:rPr lang="pt-BR" sz="3200" dirty="0" smtClean="0"/>
              <a:t>3. Os nomes não podem ser separados por espaço, apenas com underline:</a:t>
            </a:r>
          </a:p>
          <a:p>
            <a:r>
              <a:rPr lang="pt-BR" sz="3200" dirty="0" smtClean="0"/>
              <a:t>Ex: </a:t>
            </a:r>
            <a:r>
              <a:rPr lang="pt-BR" sz="3200" dirty="0" smtClean="0">
                <a:solidFill>
                  <a:srgbClr val="FF0000"/>
                </a:solidFill>
              </a:rPr>
              <a:t>Botao 1 (errado!)</a:t>
            </a:r>
            <a:r>
              <a:rPr lang="pt-BR" sz="3200" dirty="0" smtClean="0"/>
              <a:t>, </a:t>
            </a:r>
            <a:r>
              <a:rPr lang="pt-BR" sz="3200" dirty="0" smtClean="0">
                <a:solidFill>
                  <a:schemeClr val="accent5"/>
                </a:solidFill>
              </a:rPr>
              <a:t>Botao_1 (certo!)</a:t>
            </a:r>
            <a:endParaRPr lang="en-US" sz="3200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pic>
        <p:nvPicPr>
          <p:cNvPr id="4" name="Picture 2" descr="https://lh4.googleusercontent.com/53QS05hCz0krm0yMckoKCyL2pjYDCL42ubYS2njMgm8gAU9-u558hdrlrR1688oVtOcFiNaAsR4eZixQbTdi67-xijgE1_nD1-girAp7hZXDbMCl_t2NL9MRv2WjLba3y5ntHMZmD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063" y="725226"/>
            <a:ext cx="2805622" cy="329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8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7995206" cy="4567945"/>
          </a:xfrm>
        </p:spPr>
        <p:txBody>
          <a:bodyPr>
            <a:normAutofit/>
          </a:bodyPr>
          <a:lstStyle/>
          <a:p>
            <a:r>
              <a:rPr lang="pt-BR" sz="3200" dirty="0" smtClean="0"/>
              <a:t>4. Os nomes não podem começar com números:</a:t>
            </a:r>
          </a:p>
          <a:p>
            <a:r>
              <a:rPr lang="pt-BR" sz="3200" dirty="0" smtClean="0"/>
              <a:t>Ex: 1botao, 2LED, 4sensor</a:t>
            </a:r>
          </a:p>
          <a:p>
            <a:r>
              <a:rPr lang="pt-BR" sz="3200" dirty="0" smtClean="0"/>
              <a:t>5. Os nomes não podem ter o mesmo nome que algumas palavras padrão do código arduino:</a:t>
            </a:r>
          </a:p>
          <a:p>
            <a:r>
              <a:rPr lang="pt-BR" sz="3200" dirty="0" smtClean="0"/>
              <a:t>Ex: int, for, setup, loop, digitalWrite, digitalRead, float, if, else, switch, do, while,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pic>
        <p:nvPicPr>
          <p:cNvPr id="3074" name="Picture 2" descr="https://lh5.googleusercontent.com/DrStWzJNR0WcyDTnYVIvtBE7uWjezzxYDJLYs9pkJbOaRsSjRpq3Bm_jEk73M-wQlYgn4whrcQa3GyuDTF83AfU1Uje7y-pWYtpp0sAmd2ssiWZEVtM15cvhb2C2WMAf1KGGqgrKuAI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029" y="2023963"/>
            <a:ext cx="3332314" cy="334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35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(ATENÇÃO)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867193" cy="4567945"/>
          </a:xfrm>
        </p:spPr>
        <p:txBody>
          <a:bodyPr>
            <a:normAutofit/>
          </a:bodyPr>
          <a:lstStyle/>
          <a:p>
            <a:r>
              <a:rPr lang="pt-BR" sz="3200" dirty="0" smtClean="0"/>
              <a:t>TODA VARIÁVEL DEVE SER ESCRITA EM TODO NO CÓDIGO COM EXATAMENTE AS MESMAS LETRAS NA FORMA MAÍSCULA E MINÚSCULA DE ACORDO COM A SUA DECLARAÇÃO. </a:t>
            </a:r>
            <a:r>
              <a:rPr lang="pt-BR" sz="3200" dirty="0" smtClean="0"/>
              <a:t>OU SEJA:</a:t>
            </a:r>
          </a:p>
          <a:p>
            <a:r>
              <a:rPr lang="pt-BR" sz="3200" dirty="0" smtClean="0">
                <a:solidFill>
                  <a:srgbClr val="7030A0"/>
                </a:solidFill>
              </a:rPr>
              <a:t>int</a:t>
            </a:r>
            <a:r>
              <a:rPr lang="pt-BR" sz="3200" dirty="0" smtClean="0"/>
              <a:t> LED = 3; </a:t>
            </a:r>
            <a:r>
              <a:rPr lang="pt-BR" sz="3200" dirty="0" smtClean="0">
                <a:solidFill>
                  <a:srgbClr val="FFC000"/>
                </a:solidFill>
              </a:rPr>
              <a:t>//na declaração</a:t>
            </a:r>
          </a:p>
          <a:p>
            <a:r>
              <a:rPr lang="pt-BR" sz="3200" dirty="0" smtClean="0">
                <a:solidFill>
                  <a:srgbClr val="FFC000"/>
                </a:solidFill>
              </a:rPr>
              <a:t>//no código principal</a:t>
            </a:r>
            <a:endParaRPr lang="pt-BR" sz="3200" dirty="0" smtClean="0">
              <a:solidFill>
                <a:srgbClr val="FFC000"/>
              </a:solidFill>
            </a:endParaRPr>
          </a:p>
          <a:p>
            <a:r>
              <a:rPr lang="pt-BR" sz="3200" dirty="0" smtClean="0">
                <a:solidFill>
                  <a:srgbClr val="FF0000"/>
                </a:solidFill>
              </a:rPr>
              <a:t>digitalWrite(led, HIGH);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ERRADO!</a:t>
            </a:r>
          </a:p>
          <a:p>
            <a:r>
              <a:rPr lang="pt-BR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digitalWrite(Led, HIGH); </a:t>
            </a:r>
            <a:r>
              <a:rPr lang="pt-BR" sz="3200" dirty="0">
                <a:solidFill>
                  <a:srgbClr val="FF0000"/>
                </a:solidFill>
                <a:sym typeface="Wingdings" panose="05000000000000000000" pitchFamily="2" charset="2"/>
              </a:rPr>
              <a:t> ERRADO</a:t>
            </a:r>
            <a:r>
              <a:rPr lang="pt-BR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!</a:t>
            </a:r>
          </a:p>
          <a:p>
            <a:r>
              <a:rPr lang="pt-BR" sz="32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digitalWrite(LED, HIGH); </a:t>
            </a:r>
            <a:r>
              <a:rPr lang="pt-BR" sz="32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pt-BR" sz="32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CORRETO!</a:t>
            </a:r>
            <a:endParaRPr lang="pt-BR" sz="32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Nomes estranhos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Regras para os nomes de variáveis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248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Nomes estranhos</vt:lpstr>
      <vt:lpstr>O nome de uma variável</vt:lpstr>
      <vt:lpstr>REGRAS:</vt:lpstr>
      <vt:lpstr>REGRAS:</vt:lpstr>
      <vt:lpstr>REGRAS (ATENÇÃO)</vt:lpstr>
      <vt:lpstr>Nomes estranhos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11</cp:revision>
  <dcterms:created xsi:type="dcterms:W3CDTF">2020-04-20T18:00:23Z</dcterms:created>
  <dcterms:modified xsi:type="dcterms:W3CDTF">2020-04-22T14:31:14Z</dcterms:modified>
</cp:coreProperties>
</file>