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Detalhando a estrutura do código BLINK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669" y="308426"/>
            <a:ext cx="106637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Declaração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variáveis</a:t>
            </a:r>
            <a:endParaRPr lang="en-US" sz="20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LED = 3;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tempo = 500;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Configurações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inicias</a:t>
            </a:r>
            <a:endParaRPr lang="en-US" sz="20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setup(){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pinMode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(LED,OUTPUT);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principal</a:t>
            </a:r>
          </a:p>
          <a:p>
            <a:r>
              <a:rPr lang="en-US" sz="20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loop(){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HIGH);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acende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 LED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delay(tempo);	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espera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um tempo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LOW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    </a:t>
            </a:r>
            <a:r>
              <a:rPr lang="en-US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apaga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 LED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delay(tempo);	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20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espera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um tempo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fim</a:t>
            </a:r>
            <a:r>
              <a:rPr lang="en-US" sz="20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 </a:t>
            </a:r>
            <a:r>
              <a:rPr lang="en-US" sz="20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</a:t>
            </a:r>
            <a:endParaRPr lang="en-US" sz="20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669" y="308426"/>
            <a:ext cx="10663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48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Declaração</a:t>
            </a:r>
            <a:r>
              <a:rPr lang="en-US" sz="48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48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variáveis</a:t>
            </a:r>
            <a:endParaRPr lang="en-US" sz="48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48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48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LED = 3;</a:t>
            </a:r>
          </a:p>
          <a:p>
            <a:r>
              <a:rPr lang="en-US" sz="48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48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tempo = 500</a:t>
            </a:r>
            <a:r>
              <a:rPr lang="en-US" sz="4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endParaRPr lang="pt-BR" sz="4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48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Regra:</a:t>
            </a:r>
            <a:endParaRPr lang="pt-BR" sz="48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4800" i="1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pt-BR" sz="48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nome = valor;</a:t>
            </a:r>
          </a:p>
          <a:p>
            <a:r>
              <a:rPr lang="pt-BR" sz="48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(sempre termina com ponto e vírgula)</a:t>
            </a:r>
            <a:endParaRPr lang="en-US" sz="48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669" y="308426"/>
            <a:ext cx="106637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36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Configurações</a:t>
            </a:r>
            <a:r>
              <a:rPr lang="en-US" sz="36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inicias</a:t>
            </a:r>
            <a:endParaRPr lang="en-US" sz="3600" dirty="0">
              <a:solidFill>
                <a:srgbClr val="EF851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36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setup(){</a:t>
            </a:r>
          </a:p>
          <a:p>
            <a: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pinMode</a:t>
            </a:r>
            <a:r>
              <a:rPr 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(LED,OUTPUT);</a:t>
            </a:r>
          </a:p>
          <a:p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pt-BR" sz="3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3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Regra:</a:t>
            </a:r>
          </a:p>
          <a:p>
            <a:r>
              <a:rPr lang="en-US" sz="36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pinMode</a:t>
            </a:r>
            <a:r>
              <a:rPr lang="en-US" sz="3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36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nome_do_pino</a:t>
            </a:r>
            <a:r>
              <a:rPr lang="en-US" sz="3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, SAIDA OU ENTRADA);</a:t>
            </a:r>
          </a:p>
          <a:p>
            <a:endParaRPr lang="pt-BR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3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Obs: sempre termina com ponto e vírgula.</a:t>
            </a:r>
          </a:p>
          <a:p>
            <a:r>
              <a:rPr lang="pt-BR" sz="3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Obs2: pinMode sempre com M maíusculo.</a:t>
            </a:r>
            <a:endParaRPr lang="pt-BR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669" y="308426"/>
            <a:ext cx="106637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4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</a:t>
            </a:r>
            <a:r>
              <a:rPr lang="en-US" sz="24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principal</a:t>
            </a:r>
          </a:p>
          <a:p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loop(){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HIGH);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4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acende</a:t>
            </a:r>
            <a:r>
              <a:rPr lang="en-US" sz="24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 LED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delay(tempo);	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4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espera</a:t>
            </a:r>
            <a:r>
              <a:rPr lang="en-US" sz="24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um tempo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(LED, LOW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    </a:t>
            </a:r>
            <a:r>
              <a:rPr lang="en-US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4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apaga</a:t>
            </a:r>
            <a:r>
              <a:rPr lang="en-US" sz="24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 LED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delay(tempo);	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</a:t>
            </a:r>
            <a:r>
              <a:rPr lang="en-US" sz="2400" dirty="0" smtClean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</a:t>
            </a:r>
            <a:r>
              <a:rPr lang="en-US" sz="2400" dirty="0" err="1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espera</a:t>
            </a:r>
            <a:r>
              <a:rPr lang="en-US" sz="2400" dirty="0">
                <a:solidFill>
                  <a:srgbClr val="EF8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um tempo</a:t>
            </a: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Regras:</a:t>
            </a: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digitalWrite(nome_do_pino, ESTADO ALTO OU BAIXO);</a:t>
            </a: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estado ou baixo pode ser escrito como HIGH ou LOW, 1 ou 0, true ou false.</a:t>
            </a: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OBS: digitalWrite sempre escrito com W Maiúsculo e o resto minúsculo.</a:t>
            </a: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OBS2: função delay sempre escrita com tudo minúsculo.</a:t>
            </a:r>
          </a:p>
          <a:p>
            <a:r>
              <a:rPr lang="pt-BR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OBS3: as funções digitalWrite e delay devem sempre terminar com ponto e vírgula.</a:t>
            </a:r>
            <a:endParaRPr lang="en-US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8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Detalhando a estrutura do código BLINK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148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Unicode MS</vt:lpstr>
      <vt:lpstr>Calibri</vt:lpstr>
      <vt:lpstr>Calibri Light</vt:lpstr>
      <vt:lpstr>Retrospect</vt:lpstr>
      <vt:lpstr>Detalhando a estrutura do código BLINK</vt:lpstr>
      <vt:lpstr>PowerPoint Presentation</vt:lpstr>
      <vt:lpstr>PowerPoint Presentation</vt:lpstr>
      <vt:lpstr>PowerPoint Presentation</vt:lpstr>
      <vt:lpstr>PowerPoint Presentation</vt:lpstr>
      <vt:lpstr>Detalhando a estrutura do código BLINK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12</cp:revision>
  <dcterms:created xsi:type="dcterms:W3CDTF">2020-04-20T18:00:23Z</dcterms:created>
  <dcterms:modified xsi:type="dcterms:W3CDTF">2020-04-22T16:28:34Z</dcterms:modified>
</cp:coreProperties>
</file>