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34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5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8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3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2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6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3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590FBD-F312-4BA5-B86B-2D295497412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6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5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590FBD-F312-4BA5-B86B-2D295497412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97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Leitura de um botão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Interagindo com o arduino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3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202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Leitura de um botão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DA PROGRAMAÇÃO</dc:title>
  <dc:creator>Rhavi Gonçalves de Borba</dc:creator>
  <cp:lastModifiedBy>Rhavi Gonçalves de Borba</cp:lastModifiedBy>
  <cp:revision>14</cp:revision>
  <dcterms:created xsi:type="dcterms:W3CDTF">2020-04-20T18:00:23Z</dcterms:created>
  <dcterms:modified xsi:type="dcterms:W3CDTF">2020-04-22T17:32:07Z</dcterms:modified>
</cp:coreProperties>
</file>