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Analisando os parâmetros de if e else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5307" y="0"/>
            <a:ext cx="106250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//declaração de variáveis</a:t>
            </a:r>
            <a:endParaRPr lang="en-US" sz="2000" dirty="0" smtClean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6;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LED = 8;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estado_botao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0;</a:t>
            </a:r>
          </a:p>
          <a:p>
            <a:endParaRPr lang="pt-BR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//configurações iniciais</a:t>
            </a:r>
            <a:endParaRPr lang="en-US" sz="20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setup(){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pinMode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INPUT);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pinMode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OUTPUT);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pt-BR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//programação principal</a:t>
            </a:r>
            <a:endParaRPr lang="en-US" sz="20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loop(){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estado_botao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digitalRead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estado_botao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1){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1);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r>
              <a:rPr lang="en-US" sz="20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0);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6710" y="1595648"/>
            <a:ext cx="5675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//programação principal</a:t>
            </a:r>
            <a:endParaRPr lang="en-US" sz="24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loop(){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estado_botao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digitalRead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botao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estado_botao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1){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1);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r>
              <a:rPr lang="en-US" sz="2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0);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062" y="1534093"/>
            <a:ext cx="59757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variável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 um valor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pt-BR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pt-BR" sz="28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//se for verdadeiro...</a:t>
            </a:r>
            <a:endParaRPr lang="en-US" sz="28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alguma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coisa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 </a:t>
            </a:r>
            <a:r>
              <a:rPr lang="en-US" sz="28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pt-BR" sz="28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//se a comparação for falsa...</a:t>
            </a:r>
            <a:endParaRPr lang="en-US" sz="28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outra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coisa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0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comparação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92540"/>
              </p:ext>
            </p:extLst>
          </p:nvPr>
        </p:nvGraphicFramePr>
        <p:xfrm>
          <a:off x="1096961" y="1846264"/>
          <a:ext cx="8124312" cy="423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156"/>
                <a:gridCol w="4062156"/>
              </a:tblGrid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Comparação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Símbolo para o código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Igual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==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Diferente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!=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Maior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&gt;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Menor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&lt;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Maior ou igual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&gt;=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Menor</a:t>
                      </a:r>
                      <a:r>
                        <a:rPr lang="pt-BR" sz="2900" baseline="0" dirty="0" smtClean="0"/>
                        <a:t> ou igual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&lt;=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3956" y="1788832"/>
            <a:ext cx="10998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Nem sempre é necessário utilizar o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após utilizar o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!!!!</a:t>
            </a:r>
          </a:p>
          <a:p>
            <a:endParaRPr lang="pt-BR" sz="3200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Às vezes a sua lógica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pode utilizar apenas if.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9511" y="616853"/>
            <a:ext cx="3567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ATENÇÃO!!!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E e Lógica OU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23212"/>
              </p:ext>
            </p:extLst>
          </p:nvPr>
        </p:nvGraphicFramePr>
        <p:xfrm>
          <a:off x="1096961" y="1846264"/>
          <a:ext cx="8124312" cy="181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156"/>
                <a:gridCol w="4062156"/>
              </a:tblGrid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Lógica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Símbolo para o código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E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&amp;&amp;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  <a:tr h="604757"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OU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900" dirty="0" smtClean="0"/>
                        <a:t>||</a:t>
                      </a:r>
                      <a:endParaRPr lang="en-US" sz="2900" dirty="0"/>
                    </a:p>
                  </a:txBody>
                  <a:tcPr marL="149118" marR="149118" marT="74559" marB="745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7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Vamos para a prática!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232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Unicode MS</vt:lpstr>
      <vt:lpstr>Calibri</vt:lpstr>
      <vt:lpstr>Calibri Light</vt:lpstr>
      <vt:lpstr>Retrospect</vt:lpstr>
      <vt:lpstr>Analisando os parâmetros de if e else</vt:lpstr>
      <vt:lpstr>PowerPoint Presentation</vt:lpstr>
      <vt:lpstr>PowerPoint Presentation</vt:lpstr>
      <vt:lpstr>Tipos de comparação</vt:lpstr>
      <vt:lpstr>PowerPoint Presentation</vt:lpstr>
      <vt:lpstr>Lógica E e Lógica OU</vt:lpstr>
      <vt:lpstr>Vamos para a prática!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16</cp:revision>
  <dcterms:created xsi:type="dcterms:W3CDTF">2020-04-20T18:00:23Z</dcterms:created>
  <dcterms:modified xsi:type="dcterms:W3CDTF">2020-05-03T13:58:28Z</dcterms:modified>
</cp:coreProperties>
</file>