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Exemplo com dois botões e dois LEDs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Crie uma lógica com a programação arduino onde ao pressionar </a:t>
            </a:r>
            <a:r>
              <a:rPr lang="pt-BR" sz="3200" b="1" dirty="0" smtClean="0"/>
              <a:t>o botão 1, acenderá o LED1 </a:t>
            </a:r>
            <a:r>
              <a:rPr lang="pt-BR" sz="3200" dirty="0" smtClean="0"/>
              <a:t>e, ao pressionar o </a:t>
            </a:r>
            <a:r>
              <a:rPr lang="pt-BR" sz="3200" b="1" dirty="0" smtClean="0"/>
              <a:t>botão 2, acenderá o LED2</a:t>
            </a:r>
            <a:r>
              <a:rPr lang="pt-BR" sz="3200" dirty="0" smtClean="0"/>
              <a:t>.</a:t>
            </a:r>
            <a:endParaRPr lang="pt-BR" sz="3200" dirty="0"/>
          </a:p>
          <a:p>
            <a:r>
              <a:rPr lang="pt-BR" sz="3200" dirty="0" smtClean="0"/>
              <a:t>Quando o </a:t>
            </a:r>
            <a:r>
              <a:rPr lang="pt-BR" sz="3200" b="1" dirty="0" smtClean="0"/>
              <a:t>LED1</a:t>
            </a:r>
            <a:r>
              <a:rPr lang="pt-BR" sz="3200" dirty="0" smtClean="0"/>
              <a:t> acende, </a:t>
            </a:r>
            <a:r>
              <a:rPr lang="pt-BR" sz="3200" b="1" dirty="0" smtClean="0"/>
              <a:t>deve-se apagar o LED2 </a:t>
            </a:r>
            <a:r>
              <a:rPr lang="pt-BR" sz="3200" dirty="0" smtClean="0"/>
              <a:t>e, quando o </a:t>
            </a:r>
            <a:r>
              <a:rPr lang="pt-BR" sz="3200" b="1" dirty="0" smtClean="0"/>
              <a:t>LED2</a:t>
            </a:r>
            <a:r>
              <a:rPr lang="pt-BR" sz="3200" dirty="0" smtClean="0"/>
              <a:t> acende, </a:t>
            </a:r>
            <a:r>
              <a:rPr lang="pt-BR" sz="3200" b="1" dirty="0" smtClean="0"/>
              <a:t>deve-se apagar o LED1</a:t>
            </a:r>
            <a:r>
              <a:rPr lang="pt-BR" sz="3200" dirty="0" smtClean="0"/>
              <a:t>.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Vamos para a prática!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</TotalTime>
  <Words>75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Exemplo com dois botões e dois LEDs</vt:lpstr>
      <vt:lpstr>Exemplo</vt:lpstr>
      <vt:lpstr>Vamos para a prática!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17</cp:revision>
  <dcterms:created xsi:type="dcterms:W3CDTF">2020-04-20T18:00:23Z</dcterms:created>
  <dcterms:modified xsi:type="dcterms:W3CDTF">2020-05-03T14:50:24Z</dcterms:modified>
</cp:coreProperties>
</file>