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Exemplo analisando todas as possibilidades com dois botões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108059"/>
              </p:ext>
            </p:extLst>
          </p:nvPr>
        </p:nvGraphicFramePr>
        <p:xfrm>
          <a:off x="1096965" y="1846264"/>
          <a:ext cx="10058717" cy="27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216"/>
                <a:gridCol w="1717088"/>
                <a:gridCol w="6477413"/>
              </a:tblGrid>
              <a:tr h="53161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Botão 1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Botão 2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LED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</a:tr>
              <a:tr h="53161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0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0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Desligado</a:t>
                      </a:r>
                      <a:r>
                        <a:rPr lang="pt-BR" sz="2600" baseline="0" dirty="0" smtClean="0"/>
                        <a:t> (0)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</a:tr>
              <a:tr h="53161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0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1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Piscando</a:t>
                      </a:r>
                      <a:r>
                        <a:rPr lang="pt-BR" sz="2600" baseline="0" dirty="0" smtClean="0"/>
                        <a:t> a cada 500ms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</a:tr>
              <a:tr h="590644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1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0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Piscando</a:t>
                      </a:r>
                      <a:r>
                        <a:rPr lang="pt-BR" sz="2600" baseline="0" dirty="0" smtClean="0"/>
                        <a:t> a cada 1000 ms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</a:tr>
              <a:tr h="531612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1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1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/>
                        <a:t>Ligado</a:t>
                      </a:r>
                      <a:r>
                        <a:rPr lang="pt-BR" sz="2600" baseline="0" dirty="0" smtClean="0"/>
                        <a:t> (1)</a:t>
                      </a:r>
                      <a:endParaRPr lang="en-US" sz="2600" dirty="0"/>
                    </a:p>
                  </a:txBody>
                  <a:tcPr marL="131083" marR="131083" marT="65541" marB="65541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Vamos para a prática!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56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Exemplo analisando todas as possibilidades com dois botões</vt:lpstr>
      <vt:lpstr>Exemplo</vt:lpstr>
      <vt:lpstr>Vamos para a prática!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18</cp:revision>
  <dcterms:created xsi:type="dcterms:W3CDTF">2020-04-20T18:00:23Z</dcterms:created>
  <dcterms:modified xsi:type="dcterms:W3CDTF">2020-05-03T17:52:28Z</dcterms:modified>
</cp:coreProperties>
</file>