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Exercícios de Arduino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Faça um código em arduino com dois botões e um 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O botão B1 liga o 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O botão B2 deve desligar o LED.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120232"/>
              </p:ext>
            </p:extLst>
          </p:nvPr>
        </p:nvGraphicFramePr>
        <p:xfrm>
          <a:off x="1560919" y="2941726"/>
          <a:ext cx="9373244" cy="333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193"/>
                <a:gridCol w="1036999"/>
                <a:gridCol w="7281052"/>
              </a:tblGrid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B1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B2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LED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0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Desligado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  <a:tr h="666435"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1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100" dirty="0" smtClean="0"/>
                        <a:t>Pisca a cada 200 ms.</a:t>
                      </a:r>
                      <a:endParaRPr lang="en-US" sz="3100" dirty="0"/>
                    </a:p>
                  </a:txBody>
                  <a:tcPr marL="155148" marR="155148" marT="77575" marB="7757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9876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Faça um código em arduino com dois botões e um LED que funcione de acordo com a tabela a seguir:</a:t>
            </a:r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 (Sinaleiro ou Semáforo)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lnSpcReduction="10000"/>
          </a:bodyPr>
          <a:lstStyle/>
          <a:p>
            <a:r>
              <a:rPr lang="pt-BR" sz="3200" dirty="0" smtClean="0"/>
              <a:t>Faça um código em arduino com apenas um botão 3 LEDs.</a:t>
            </a:r>
          </a:p>
          <a:p>
            <a:r>
              <a:rPr lang="pt-BR" sz="3200" dirty="0" smtClean="0"/>
              <a:t>Inicialmente, o LED1 (verde) deverá começar ligado.</a:t>
            </a:r>
          </a:p>
          <a:p>
            <a:r>
              <a:rPr lang="pt-BR" sz="3200" dirty="0" smtClean="0"/>
              <a:t>Ao pressionar o botão, o ciclo deve iniciar.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LED1 (verde) </a:t>
            </a:r>
            <a:r>
              <a:rPr lang="pt-BR" sz="3200" dirty="0" smtClean="0">
                <a:sym typeface="Wingdings" panose="05000000000000000000" pitchFamily="2" charset="2"/>
              </a:rPr>
              <a:t></a:t>
            </a:r>
            <a:r>
              <a:rPr lang="pt-BR" sz="3200" dirty="0" smtClean="0"/>
              <a:t> 2 segundos.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/>
              <a:t>LED2 (amarelo) </a:t>
            </a:r>
            <a:r>
              <a:rPr lang="pt-BR" sz="3200" dirty="0" smtClean="0">
                <a:sym typeface="Wingdings" panose="05000000000000000000" pitchFamily="2" charset="2"/>
              </a:rPr>
              <a:t> 3 segundos.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3200" dirty="0" smtClean="0">
                <a:sym typeface="Wingdings" panose="05000000000000000000" pitchFamily="2" charset="2"/>
              </a:rPr>
              <a:t>LED3 (vermelho)  7 segundos.</a:t>
            </a:r>
          </a:p>
          <a:p>
            <a:r>
              <a:rPr lang="pt-BR" sz="3200" dirty="0" smtClean="0">
                <a:sym typeface="Wingdings" panose="05000000000000000000" pitchFamily="2" charset="2"/>
              </a:rPr>
              <a:t>Para voltar a funcionar, deve-se pressionar o botão novamente.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Exercícios de Arduino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165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Exercícios de Arduino</vt:lpstr>
      <vt:lpstr>Exercício 1</vt:lpstr>
      <vt:lpstr>Exercício 2</vt:lpstr>
      <vt:lpstr>Exercício 3 (Sinaleiro ou Semáforo)</vt:lpstr>
      <vt:lpstr>Exercícios de Arduino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22</cp:revision>
  <dcterms:created xsi:type="dcterms:W3CDTF">2020-04-20T18:00:23Z</dcterms:created>
  <dcterms:modified xsi:type="dcterms:W3CDTF">2020-05-03T20:50:28Z</dcterms:modified>
</cp:coreProperties>
</file>