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34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5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3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590FBD-F312-4BA5-B86B-2D29549741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6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590FBD-F312-4BA5-B86B-2D29549741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7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Exercícios de Arduino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Entendendo melhor cada linha de código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</a:t>
            </a:r>
            <a:r>
              <a:rPr lang="pt-BR" dirty="0" smtClean="0"/>
              <a:t>1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149697"/>
              </p:ext>
            </p:extLst>
          </p:nvPr>
        </p:nvGraphicFramePr>
        <p:xfrm>
          <a:off x="1097280" y="2833352"/>
          <a:ext cx="10079840" cy="329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83"/>
                <a:gridCol w="819883"/>
                <a:gridCol w="3659794"/>
                <a:gridCol w="4780280"/>
              </a:tblGrid>
              <a:tr h="631064"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B1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B2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LED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MENSAGEM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</a:tr>
              <a:tr h="666435"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0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0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Desligado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endParaRPr lang="en-US" sz="3100" dirty="0"/>
                    </a:p>
                  </a:txBody>
                  <a:tcPr marL="155148" marR="155148" marT="77575" marB="77575"/>
                </a:tc>
              </a:tr>
              <a:tr h="666435"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0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1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Ligado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“LED Ligado”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</a:tr>
              <a:tr h="666435"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1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0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Pisca a cada 200 ms.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“Velocidade</a:t>
                      </a:r>
                      <a:r>
                        <a:rPr lang="pt-BR" sz="3100" baseline="0" dirty="0" smtClean="0"/>
                        <a:t> 1”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</a:tr>
              <a:tr h="666435"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1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1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Pisca a cada </a:t>
                      </a:r>
                      <a:r>
                        <a:rPr lang="pt-BR" sz="3100" dirty="0" smtClean="0"/>
                        <a:t>500 </a:t>
                      </a:r>
                      <a:r>
                        <a:rPr lang="pt-BR" sz="3100" dirty="0" smtClean="0"/>
                        <a:t>ms.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“Velocidade 2”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845734"/>
            <a:ext cx="10058400" cy="987618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smtClean="0"/>
              <a:t>Faça um código em arduino com dois </a:t>
            </a:r>
            <a:r>
              <a:rPr lang="pt-BR" sz="3200" dirty="0" smtClean="0"/>
              <a:t>botões, um LED e o serial Monitor </a:t>
            </a:r>
            <a:r>
              <a:rPr lang="pt-BR" sz="3200" dirty="0" smtClean="0"/>
              <a:t>que funcione de acordo com a tabela a seguir:</a:t>
            </a:r>
          </a:p>
        </p:txBody>
      </p:sp>
    </p:spTree>
    <p:extLst>
      <p:ext uri="{BB962C8B-B14F-4D97-AF65-F5344CB8AC3E}">
        <p14:creationId xmlns:p14="http://schemas.microsoft.com/office/powerpoint/2010/main" val="17167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</a:t>
            </a:r>
            <a:r>
              <a:rPr lang="pt-BR" dirty="0" smtClean="0"/>
              <a:t>2 (Passa ou Repassa)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6277"/>
          </a:xfrm>
        </p:spPr>
        <p:txBody>
          <a:bodyPr>
            <a:normAutofit/>
          </a:bodyPr>
          <a:lstStyle/>
          <a:p>
            <a:r>
              <a:rPr lang="pt-BR" sz="3200" dirty="0" smtClean="0"/>
              <a:t>Faça um código em arduino </a:t>
            </a:r>
            <a:r>
              <a:rPr lang="pt-BR" sz="3200" dirty="0" smtClean="0"/>
              <a:t>com 3 botões e dois LEDs de acordo com as regras do passa ou repassa. Além disso use o Serial Monitor para mostrar na tela qual a equipe que apertou o botão por primeiro.</a:t>
            </a:r>
          </a:p>
          <a:p>
            <a:r>
              <a:rPr lang="pt-BR" sz="3200" dirty="0" smtClean="0">
                <a:sym typeface="Wingdings" panose="05000000000000000000" pitchFamily="2" charset="2"/>
              </a:rPr>
              <a:t>Quando reiniciar o sistema, deve-se mostrar na tela uma mensagem “PROXIMA PERGUNTA”</a:t>
            </a:r>
            <a:endParaRPr lang="pt-BR" sz="3200" dirty="0" smtClean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Exercícios de Arduino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Entendendo melhor cada linha de código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8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334</TotalTime>
  <Words>146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Retrospect</vt:lpstr>
      <vt:lpstr>Exercícios de Arduino</vt:lpstr>
      <vt:lpstr>Exercício 1</vt:lpstr>
      <vt:lpstr>Exercício 2 (Passa ou Repassa)</vt:lpstr>
      <vt:lpstr>Exercícios de Arduino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PROGRAMAÇÃO</dc:title>
  <dc:creator>Rhavi Gonçalves de Borba</dc:creator>
  <cp:lastModifiedBy>Rhavi Gonçalves de Borba</cp:lastModifiedBy>
  <cp:revision>25</cp:revision>
  <dcterms:created xsi:type="dcterms:W3CDTF">2020-04-20T18:00:23Z</dcterms:created>
  <dcterms:modified xsi:type="dcterms:W3CDTF">2020-05-17T19:42:36Z</dcterms:modified>
</cp:coreProperties>
</file>