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68" r:id="rId4"/>
    <p:sldId id="269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Contadores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Contador é uma estrutura para incrementar uma variável de forma positiva ou negativa afim de modificar seu valor.</a:t>
            </a:r>
          </a:p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Exemplos:</a:t>
            </a:r>
          </a:p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Contagem de peças em uma esteira, aumentar ou abaixar o volume de um radio digital, mudar o canal da TV, etc.</a:t>
            </a:r>
            <a:endParaRPr lang="pt-BR" sz="3200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Contadores (Contagem positiva)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Incremento:</a:t>
            </a:r>
          </a:p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cont = cont + 1;</a:t>
            </a:r>
          </a:p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ou</a:t>
            </a:r>
          </a:p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cont++;</a:t>
            </a:r>
          </a:p>
          <a:p>
            <a:pPr marL="0" indent="0">
              <a:buNone/>
            </a:pPr>
            <a:endParaRPr lang="pt-BR" sz="3200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Contadores (Contagem negativa)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Decremento:</a:t>
            </a:r>
          </a:p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cont = cont - 1;</a:t>
            </a:r>
          </a:p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ou</a:t>
            </a:r>
          </a:p>
          <a:p>
            <a:pPr marL="0" indent="0">
              <a:buNone/>
            </a:pPr>
            <a:r>
              <a:rPr lang="pt-BR" sz="3200" dirty="0" smtClean="0">
                <a:sym typeface="Wingdings" panose="05000000000000000000" pitchFamily="2" charset="2"/>
              </a:rPr>
              <a:t>cont--;</a:t>
            </a:r>
          </a:p>
          <a:p>
            <a:pPr marL="0" indent="0">
              <a:buNone/>
            </a:pPr>
            <a:endParaRPr lang="pt-BR" sz="3200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Contadores (EXEMPLO)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342969"/>
              </p:ext>
            </p:extLst>
          </p:nvPr>
        </p:nvGraphicFramePr>
        <p:xfrm>
          <a:off x="1097280" y="2833352"/>
          <a:ext cx="9512440" cy="396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08"/>
                <a:gridCol w="1953993"/>
                <a:gridCol w="3659794"/>
                <a:gridCol w="2781145"/>
              </a:tblGrid>
              <a:tr h="631064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cont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LED1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LED2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LED3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0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Desligado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Desligado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Desligado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Desligado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Desligado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2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Desligado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3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4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REINICIA</a:t>
                      </a:r>
                      <a:r>
                        <a:rPr lang="pt-BR" sz="3100" baseline="0" dirty="0" smtClean="0"/>
                        <a:t> O SISTEMA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 hMerge="1">
                  <a:txBody>
                    <a:bodyPr/>
                    <a:lstStyle/>
                    <a:p>
                      <a:pPr algn="ctr"/>
                      <a:endParaRPr lang="en-US" sz="3100" dirty="0"/>
                    </a:p>
                  </a:txBody>
                  <a:tcPr marL="155148" marR="155148" marT="77575" marB="77575"/>
                </a:tc>
                <a:tc hMerge="1">
                  <a:txBody>
                    <a:bodyPr/>
                    <a:lstStyle/>
                    <a:p>
                      <a:pPr algn="ctr"/>
                      <a:endParaRPr lang="en-US" sz="3100" dirty="0"/>
                    </a:p>
                  </a:txBody>
                  <a:tcPr marL="155148" marR="155148" marT="77575" marB="77575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9876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Faça um código </a:t>
            </a:r>
            <a:r>
              <a:rPr lang="pt-BR" sz="3200" dirty="0" smtClean="0"/>
              <a:t>com um botão e três LEDs. O botão incrementa cont que controla a seguinte tabela: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716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Contadores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141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Contadores</vt:lpstr>
      <vt:lpstr>Contadores</vt:lpstr>
      <vt:lpstr>Contadores (Contagem positiva)</vt:lpstr>
      <vt:lpstr>Contadores (Contagem negativa)</vt:lpstr>
      <vt:lpstr>Contadores (EXEMPLO)</vt:lpstr>
      <vt:lpstr>Contadores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29</cp:revision>
  <dcterms:created xsi:type="dcterms:W3CDTF">2020-04-20T18:00:23Z</dcterms:created>
  <dcterms:modified xsi:type="dcterms:W3CDTF">2020-05-17T20:55:15Z</dcterms:modified>
</cp:coreProperties>
</file>