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Contadores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Contadores (EXEMPLO 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45734"/>
            <a:ext cx="10058400" cy="437476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Faça um código em arduino capaz de </a:t>
            </a:r>
            <a:r>
              <a:rPr lang="pt-BR" sz="3200" dirty="0" smtClean="0"/>
              <a:t>incrementar/decrementar </a:t>
            </a:r>
            <a:r>
              <a:rPr lang="pt-BR" sz="3200" dirty="0" smtClean="0"/>
              <a:t>a variável cont utilizando 3 botões:</a:t>
            </a:r>
          </a:p>
          <a:p>
            <a:r>
              <a:rPr lang="pt-BR" sz="3200" dirty="0" smtClean="0"/>
              <a:t>B1 incrementa cont;</a:t>
            </a:r>
          </a:p>
          <a:p>
            <a:r>
              <a:rPr lang="pt-BR" sz="3200" dirty="0" smtClean="0"/>
              <a:t>B2 decrementa cont;</a:t>
            </a:r>
          </a:p>
          <a:p>
            <a:r>
              <a:rPr lang="pt-BR" sz="3200" dirty="0" smtClean="0"/>
              <a:t>B3 zera a variável cont.</a:t>
            </a:r>
          </a:p>
          <a:p>
            <a:r>
              <a:rPr lang="pt-BR" sz="3200" dirty="0" smtClean="0"/>
              <a:t>OBS1: Os valores da contagem devem se limitar entre 0 e 5.</a:t>
            </a:r>
          </a:p>
          <a:p>
            <a:r>
              <a:rPr lang="pt-BR" sz="3200" dirty="0" smtClean="0"/>
              <a:t>OBS2: </a:t>
            </a:r>
            <a:r>
              <a:rPr lang="pt-BR" sz="3200" dirty="0" smtClean="0"/>
              <a:t>Mostrar </a:t>
            </a:r>
            <a:r>
              <a:rPr lang="pt-BR" sz="3200" dirty="0" smtClean="0"/>
              <a:t>os valores de cont no serial monitor.</a:t>
            </a:r>
          </a:p>
        </p:txBody>
      </p:sp>
    </p:spTree>
    <p:extLst>
      <p:ext uri="{BB962C8B-B14F-4D97-AF65-F5344CB8AC3E}">
        <p14:creationId xmlns:p14="http://schemas.microsoft.com/office/powerpoint/2010/main" val="1716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Contadores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Entendendo melhor cada linha de código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</TotalTime>
  <Words>73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Contadores</vt:lpstr>
      <vt:lpstr>Contadores (EXEMPLO 2)</vt:lpstr>
      <vt:lpstr>Contadores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33</cp:revision>
  <dcterms:created xsi:type="dcterms:W3CDTF">2020-04-20T18:00:23Z</dcterms:created>
  <dcterms:modified xsi:type="dcterms:W3CDTF">2020-05-20T12:48:18Z</dcterms:modified>
</cp:coreProperties>
</file>