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64" r:id="rId3"/>
    <p:sldId id="267" r:id="rId4"/>
    <p:sldId id="26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85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90FBD-F312-4BA5-B86B-2D295497412C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BA91-4CD0-4E16-86BB-B4707B58880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4347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90FBD-F312-4BA5-B86B-2D295497412C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BA91-4CD0-4E16-86BB-B4707B588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559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90FBD-F312-4BA5-B86B-2D295497412C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BA91-4CD0-4E16-86BB-B4707B588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489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90FBD-F312-4BA5-B86B-2D295497412C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BA91-4CD0-4E16-86BB-B4707B588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735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90FBD-F312-4BA5-B86B-2D295497412C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BA91-4CD0-4E16-86BB-B4707B58880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7240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90FBD-F312-4BA5-B86B-2D295497412C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BA91-4CD0-4E16-86BB-B4707B588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365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90FBD-F312-4BA5-B86B-2D295497412C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BA91-4CD0-4E16-86BB-B4707B588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79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90FBD-F312-4BA5-B86B-2D295497412C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BA91-4CD0-4E16-86BB-B4707B588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837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90FBD-F312-4BA5-B86B-2D295497412C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BA91-4CD0-4E16-86BB-B4707B588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802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E590FBD-F312-4BA5-B86B-2D295497412C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E46BA91-4CD0-4E16-86BB-B4707B588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060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90FBD-F312-4BA5-B86B-2D295497412C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BA91-4CD0-4E16-86BB-B4707B588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158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E590FBD-F312-4BA5-B86B-2D295497412C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E46BA91-4CD0-4E16-86BB-B4707B58880E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4978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b="1" dirty="0" smtClean="0"/>
              <a:t>Contadores (exercícios)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Entendendo melhor cada linha de código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22" t="34792" r="10853" b="36929"/>
          <a:stretch/>
        </p:blipFill>
        <p:spPr>
          <a:xfrm>
            <a:off x="8727583" y="0"/>
            <a:ext cx="3464417" cy="616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338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 1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22" t="34792" r="10853" b="36929"/>
          <a:stretch/>
        </p:blipFill>
        <p:spPr>
          <a:xfrm>
            <a:off x="8727583" y="0"/>
            <a:ext cx="3464417" cy="616853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1097280" y="1845734"/>
            <a:ext cx="10058400" cy="4503552"/>
          </a:xfrm>
          <a:prstGeom prst="rect">
            <a:avLst/>
          </a:prstGeom>
        </p:spPr>
        <p:txBody>
          <a:bodyPr vert="horz" lIns="0" tIns="45720" rIns="0" bIns="45720" rtlCol="0">
            <a:normAutofit fontScale="850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200" dirty="0" smtClean="0"/>
              <a:t>Faça um código em arduino capaz de incrementar/decrementar a variável cont utilizando </a:t>
            </a:r>
            <a:r>
              <a:rPr lang="pt-BR" sz="3200" dirty="0" smtClean="0"/>
              <a:t>2 botões</a:t>
            </a:r>
            <a:r>
              <a:rPr lang="pt-BR" sz="3200" dirty="0" smtClean="0"/>
              <a:t>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sz="3200" dirty="0" smtClean="0"/>
              <a:t>B1 incrementa cont;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sz="3200" dirty="0" smtClean="0"/>
              <a:t>B2 decrementa cont;</a:t>
            </a:r>
          </a:p>
          <a:p>
            <a:r>
              <a:rPr lang="pt-BR" sz="3200" dirty="0" smtClean="0"/>
              <a:t>OBS1</a:t>
            </a:r>
            <a:r>
              <a:rPr lang="pt-BR" sz="3200" dirty="0" smtClean="0"/>
              <a:t>: Os valores da contagem devem se limitar entre </a:t>
            </a:r>
            <a:r>
              <a:rPr lang="pt-BR" sz="3200" dirty="0" smtClean="0"/>
              <a:t>-5 </a:t>
            </a:r>
            <a:r>
              <a:rPr lang="pt-BR" sz="3200" dirty="0" smtClean="0"/>
              <a:t>e 5.</a:t>
            </a:r>
          </a:p>
          <a:p>
            <a:r>
              <a:rPr lang="pt-BR" sz="3200" dirty="0" smtClean="0"/>
              <a:t>OBS2: Mostrar os valores de cont no serial monitor</a:t>
            </a:r>
            <a:r>
              <a:rPr lang="pt-BR" sz="3200" dirty="0" smtClean="0"/>
              <a:t>.</a:t>
            </a:r>
          </a:p>
          <a:p>
            <a:r>
              <a:rPr lang="pt-BR" sz="3200" dirty="0" smtClean="0"/>
              <a:t>Quando chegar no limite mínimo, deve-se acender um LED azul.</a:t>
            </a:r>
          </a:p>
          <a:p>
            <a:r>
              <a:rPr lang="pt-BR" sz="3200" dirty="0" smtClean="0"/>
              <a:t>Quando chegar no limite máximo, deve-se acender um LED vermelho.</a:t>
            </a:r>
          </a:p>
          <a:p>
            <a:r>
              <a:rPr lang="pt-BR" sz="3200" dirty="0" smtClean="0"/>
              <a:t>Quando o valor de cont não estiver nos extremos, os LEDs ficam apagados.</a:t>
            </a:r>
            <a:endParaRPr lang="pt-BR" sz="3200" dirty="0" smtClean="0"/>
          </a:p>
        </p:txBody>
      </p:sp>
    </p:spTree>
    <p:extLst>
      <p:ext uri="{BB962C8B-B14F-4D97-AF65-F5344CB8AC3E}">
        <p14:creationId xmlns:p14="http://schemas.microsoft.com/office/powerpoint/2010/main" val="1716724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 2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22" t="34792" r="10853" b="36929"/>
          <a:stretch/>
        </p:blipFill>
        <p:spPr>
          <a:xfrm>
            <a:off x="8727583" y="0"/>
            <a:ext cx="3464417" cy="616853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1097280" y="1845734"/>
            <a:ext cx="10058400" cy="450355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800" dirty="0" smtClean="0"/>
              <a:t>Faça um código em arduino capaz de contar duas váriáveis </a:t>
            </a:r>
            <a:br>
              <a:rPr lang="pt-BR" sz="2800" dirty="0" smtClean="0"/>
            </a:br>
            <a:r>
              <a:rPr lang="pt-BR" sz="2800" dirty="0" smtClean="0"/>
              <a:t>(cont1 e cont2). </a:t>
            </a:r>
            <a:br>
              <a:rPr lang="pt-BR" sz="2800" dirty="0" smtClean="0"/>
            </a:br>
            <a:r>
              <a:rPr lang="pt-BR" sz="2800" dirty="0" smtClean="0"/>
              <a:t>B1 deve incrementar cont1 e B2 deve incrementar cont2. </a:t>
            </a:r>
            <a:r>
              <a:rPr lang="pt-BR" sz="2800" dirty="0" smtClean="0"/>
              <a:t>O valor máximo de cont1 e cont2 é 5. Acima deste valor, os contadores devem zerar. Deve-se mostrar os valores de cont1 e cont2 no serial. Além disso, deve-se acender um LED de acordo com a tabela:</a:t>
            </a:r>
          </a:p>
          <a:p>
            <a:endParaRPr lang="pt-BR" sz="3200" dirty="0" smtClean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2937533"/>
              </p:ext>
            </p:extLst>
          </p:nvPr>
        </p:nvGraphicFramePr>
        <p:xfrm>
          <a:off x="2907762" y="4278595"/>
          <a:ext cx="6013004" cy="18903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06502"/>
                <a:gridCol w="3006502"/>
              </a:tblGrid>
              <a:tr h="0">
                <a:tc>
                  <a:txBody>
                    <a:bodyPr/>
                    <a:lstStyle/>
                    <a:p>
                      <a:r>
                        <a:rPr lang="pt-BR" dirty="0" smtClean="0"/>
                        <a:t>Condição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LED</a:t>
                      </a:r>
                      <a:endParaRPr lang="en-US" dirty="0"/>
                    </a:p>
                  </a:txBody>
                  <a:tcPr/>
                </a:tc>
              </a:tr>
              <a:tr h="508209">
                <a:tc>
                  <a:txBody>
                    <a:bodyPr/>
                    <a:lstStyle/>
                    <a:p>
                      <a:r>
                        <a:rPr lang="pt-BR" dirty="0" smtClean="0"/>
                        <a:t>cont1 == cont2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Desligado.</a:t>
                      </a:r>
                      <a:endParaRPr lang="en-US" dirty="0"/>
                    </a:p>
                  </a:txBody>
                  <a:tcPr/>
                </a:tc>
              </a:tr>
              <a:tr h="508209">
                <a:tc>
                  <a:txBody>
                    <a:bodyPr/>
                    <a:lstStyle/>
                    <a:p>
                      <a:r>
                        <a:rPr lang="pt-BR" dirty="0" smtClean="0"/>
                        <a:t>cont1 &gt;</a:t>
                      </a:r>
                      <a:r>
                        <a:rPr lang="pt-BR" baseline="0" dirty="0" smtClean="0"/>
                        <a:t> cont2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Ligado</a:t>
                      </a:r>
                      <a:endParaRPr lang="en-US" dirty="0"/>
                    </a:p>
                  </a:txBody>
                  <a:tcPr/>
                </a:tc>
              </a:tr>
              <a:tr h="508209">
                <a:tc>
                  <a:txBody>
                    <a:bodyPr/>
                    <a:lstStyle/>
                    <a:p>
                      <a:r>
                        <a:rPr lang="pt-BR" dirty="0" smtClean="0"/>
                        <a:t>cont1</a:t>
                      </a:r>
                      <a:r>
                        <a:rPr lang="pt-BR" baseline="0" dirty="0" smtClean="0"/>
                        <a:t> &lt; cont2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Pisca a cada 200</a:t>
                      </a:r>
                      <a:r>
                        <a:rPr lang="pt-BR" baseline="0" dirty="0" smtClean="0"/>
                        <a:t> ms.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8672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b="1" dirty="0"/>
              <a:t>Contadores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Entendendo melhor cada linha de código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22" t="34792" r="10853" b="36929"/>
          <a:stretch/>
        </p:blipFill>
        <p:spPr>
          <a:xfrm>
            <a:off x="8727583" y="0"/>
            <a:ext cx="3464417" cy="616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685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462</TotalTime>
  <Words>139</Words>
  <Application>Microsoft Office PowerPoint</Application>
  <PresentationFormat>Widescreen</PresentationFormat>
  <Paragraphs>23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Calibri</vt:lpstr>
      <vt:lpstr>Calibri Light</vt:lpstr>
      <vt:lpstr>Wingdings</vt:lpstr>
      <vt:lpstr>Retrospect</vt:lpstr>
      <vt:lpstr>Contadores (exercícios)</vt:lpstr>
      <vt:lpstr>Exercício 1</vt:lpstr>
      <vt:lpstr>Exercício 2</vt:lpstr>
      <vt:lpstr>Contadores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ESTRUTURA DA PROGRAMAÇÃO</dc:title>
  <dc:creator>Rhavi Gonçalves de Borba</dc:creator>
  <cp:lastModifiedBy>Rhavi Gonçalves de Borba</cp:lastModifiedBy>
  <cp:revision>36</cp:revision>
  <dcterms:created xsi:type="dcterms:W3CDTF">2020-04-20T18:00:23Z</dcterms:created>
  <dcterms:modified xsi:type="dcterms:W3CDTF">2020-05-20T14:05:57Z</dcterms:modified>
</cp:coreProperties>
</file>