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8" r:id="rId4"/>
    <p:sldId id="267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Switch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50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É uma estrutura condicional que avalia mais de dois opções.</a:t>
            </a:r>
          </a:p>
          <a:p>
            <a:r>
              <a:rPr lang="pt-BR" sz="3200" dirty="0" smtClean="0"/>
              <a:t>A estrutra if apenas avalia se sim ou se não.</a:t>
            </a:r>
          </a:p>
          <a:p>
            <a:r>
              <a:rPr lang="pt-BR" sz="3200" dirty="0" smtClean="0"/>
              <a:t>A estrutura Switch avalia inúmeras opções de acordo com o valor uma variável.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If else</a:t>
            </a:r>
            <a:r>
              <a:rPr lang="pt-BR" dirty="0" smtClean="0"/>
              <a:t>						  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50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2040673" y="1845734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03970" y="3052434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7376" y="3052434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579747" y="1845734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06341" y="2314085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24476" y="3520785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39602" y="4279068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392921" y="2280629"/>
            <a:ext cx="970159" cy="97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654728" y="3520785"/>
            <a:ext cx="936703" cy="93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3 ...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3"/>
            <a:endCxn id="7" idx="0"/>
          </p:cNvCxnSpPr>
          <p:nvPr/>
        </p:nvCxnSpPr>
        <p:spPr>
          <a:xfrm flipH="1">
            <a:off x="1572322" y="2645259"/>
            <a:ext cx="605528" cy="40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8" idx="0"/>
          </p:cNvCxnSpPr>
          <p:nvPr/>
        </p:nvCxnSpPr>
        <p:spPr>
          <a:xfrm>
            <a:off x="2840199" y="2645259"/>
            <a:ext cx="605529" cy="40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6"/>
          </p:cNvCxnSpPr>
          <p:nvPr/>
        </p:nvCxnSpPr>
        <p:spPr>
          <a:xfrm flipH="1">
            <a:off x="7643044" y="2314085"/>
            <a:ext cx="936703" cy="46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7"/>
          </p:cNvCxnSpPr>
          <p:nvPr/>
        </p:nvCxnSpPr>
        <p:spPr>
          <a:xfrm flipH="1">
            <a:off x="8224002" y="2645259"/>
            <a:ext cx="492922" cy="101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2" idx="0"/>
          </p:cNvCxnSpPr>
          <p:nvPr/>
        </p:nvCxnSpPr>
        <p:spPr>
          <a:xfrm flipH="1">
            <a:off x="9007954" y="2782436"/>
            <a:ext cx="40145" cy="149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4" idx="1"/>
          </p:cNvCxnSpPr>
          <p:nvPr/>
        </p:nvCxnSpPr>
        <p:spPr>
          <a:xfrm>
            <a:off x="9379273" y="2645259"/>
            <a:ext cx="412632" cy="101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6"/>
            <a:endCxn id="13" idx="2"/>
          </p:cNvCxnSpPr>
          <p:nvPr/>
        </p:nvCxnSpPr>
        <p:spPr>
          <a:xfrm>
            <a:off x="9516450" y="2314085"/>
            <a:ext cx="876471" cy="45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4814123" cy="45035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switch</a:t>
            </a:r>
            <a:r>
              <a:rPr lang="pt-BR" sz="2100" dirty="0" smtClean="0"/>
              <a:t> (variável) {</a:t>
            </a:r>
          </a:p>
          <a:p>
            <a:pPr marL="201168" lvl="1" indent="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case</a:t>
            </a:r>
            <a:r>
              <a:rPr lang="pt-BR" sz="2100" dirty="0" smtClean="0"/>
              <a:t> 0:</a:t>
            </a:r>
          </a:p>
          <a:p>
            <a:pPr marL="384048" lvl="2" indent="0">
              <a:buNone/>
            </a:pPr>
            <a:r>
              <a:rPr lang="pt-BR" sz="2100" dirty="0" smtClean="0"/>
              <a:t>Faça uma coisa;</a:t>
            </a:r>
          </a:p>
          <a:p>
            <a:pPr marL="384048" lvl="2" indent="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break</a:t>
            </a:r>
            <a:r>
              <a:rPr lang="pt-BR" sz="2100" dirty="0" smtClean="0"/>
              <a:t>;</a:t>
            </a:r>
            <a:endParaRPr lang="pt-BR" sz="2100" dirty="0" smtClean="0"/>
          </a:p>
          <a:p>
            <a:pPr marL="201168" lvl="1" indent="0">
              <a:buNone/>
            </a:pPr>
            <a:r>
              <a:rPr lang="pt-BR" sz="2100" dirty="0">
                <a:solidFill>
                  <a:srgbClr val="FF0000"/>
                </a:solidFill>
              </a:rPr>
              <a:t>case</a:t>
            </a:r>
            <a:r>
              <a:rPr lang="pt-BR" sz="2100" dirty="0"/>
              <a:t> 1:</a:t>
            </a:r>
          </a:p>
          <a:p>
            <a:pPr marL="384048" lvl="2" indent="0">
              <a:buNone/>
            </a:pPr>
            <a:r>
              <a:rPr lang="pt-BR" sz="2100" dirty="0"/>
              <a:t>Faça </a:t>
            </a:r>
            <a:r>
              <a:rPr lang="pt-BR" sz="2100" dirty="0" smtClean="0"/>
              <a:t>outra coisa;</a:t>
            </a:r>
            <a:endParaRPr lang="pt-BR" sz="2100" dirty="0"/>
          </a:p>
          <a:p>
            <a:pPr marL="384048" lvl="2" indent="0">
              <a:buNone/>
            </a:pPr>
            <a:r>
              <a:rPr lang="pt-BR" sz="2100" dirty="0">
                <a:solidFill>
                  <a:srgbClr val="FF0000"/>
                </a:solidFill>
              </a:rPr>
              <a:t>break</a:t>
            </a:r>
            <a:r>
              <a:rPr lang="pt-BR" sz="2100" dirty="0"/>
              <a:t>;</a:t>
            </a:r>
          </a:p>
          <a:p>
            <a:pPr marL="201168" lvl="1" indent="0">
              <a:buNone/>
            </a:pPr>
            <a:r>
              <a:rPr lang="pt-BR" sz="2100" dirty="0">
                <a:solidFill>
                  <a:srgbClr val="FF0000"/>
                </a:solidFill>
              </a:rPr>
              <a:t>case</a:t>
            </a:r>
            <a:r>
              <a:rPr lang="pt-BR" sz="2100" dirty="0"/>
              <a:t> </a:t>
            </a:r>
            <a:r>
              <a:rPr lang="pt-BR" sz="2100" dirty="0" smtClean="0"/>
              <a:t>2:</a:t>
            </a:r>
            <a:endParaRPr lang="pt-BR" sz="2100" dirty="0"/>
          </a:p>
          <a:p>
            <a:pPr marL="384048" lvl="2" indent="0">
              <a:buNone/>
            </a:pPr>
            <a:r>
              <a:rPr lang="pt-BR" sz="2100" dirty="0"/>
              <a:t>Faça </a:t>
            </a:r>
            <a:r>
              <a:rPr lang="pt-BR" sz="2100" dirty="0" smtClean="0"/>
              <a:t>outra coisa diferente;</a:t>
            </a:r>
            <a:endParaRPr lang="pt-BR" sz="2100" dirty="0"/>
          </a:p>
          <a:p>
            <a:pPr marL="384048" lvl="2" indent="0">
              <a:buNone/>
            </a:pPr>
            <a:r>
              <a:rPr lang="pt-BR" sz="2100" dirty="0">
                <a:solidFill>
                  <a:srgbClr val="FF0000"/>
                </a:solidFill>
              </a:rPr>
              <a:t>break</a:t>
            </a:r>
            <a:r>
              <a:rPr lang="pt-BR" sz="2100" dirty="0" smtClean="0"/>
              <a:t>;</a:t>
            </a:r>
          </a:p>
          <a:p>
            <a:pPr marL="201168" lvl="1" indent="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default</a:t>
            </a:r>
            <a:r>
              <a:rPr lang="pt-BR" sz="2100" dirty="0" smtClean="0"/>
              <a:t>:</a:t>
            </a:r>
            <a:endParaRPr lang="pt-BR" sz="2100" dirty="0"/>
          </a:p>
          <a:p>
            <a:pPr marL="384048" lvl="2" indent="0">
              <a:buNone/>
            </a:pPr>
            <a:r>
              <a:rPr lang="pt-BR" sz="2100" dirty="0"/>
              <a:t>Faça </a:t>
            </a:r>
            <a:r>
              <a:rPr lang="pt-BR" sz="2100" dirty="0" smtClean="0"/>
              <a:t>outra coisa diferente das outras;</a:t>
            </a:r>
            <a:endParaRPr lang="pt-BR" sz="2100" dirty="0"/>
          </a:p>
          <a:p>
            <a:pPr marL="384048" lvl="2" indent="0">
              <a:buNone/>
            </a:pPr>
            <a:r>
              <a:rPr lang="pt-BR" sz="2100" dirty="0">
                <a:solidFill>
                  <a:srgbClr val="FF0000"/>
                </a:solidFill>
              </a:rPr>
              <a:t>break</a:t>
            </a:r>
            <a:r>
              <a:rPr lang="pt-BR" sz="2100" dirty="0" smtClean="0"/>
              <a:t>;</a:t>
            </a:r>
          </a:p>
          <a:p>
            <a:pPr marL="384048" lvl="2" indent="0">
              <a:buNone/>
            </a:pPr>
            <a:r>
              <a:rPr lang="pt-BR" sz="2100" dirty="0"/>
              <a:t>}</a:t>
            </a:r>
          </a:p>
          <a:p>
            <a:pPr marL="384048" lvl="2" indent="0">
              <a:buNone/>
            </a:pPr>
            <a:endParaRPr lang="pt-BR" sz="2000" dirty="0"/>
          </a:p>
          <a:p>
            <a:pPr marL="384048" lvl="2" indent="0">
              <a:buNone/>
            </a:pPr>
            <a:endParaRPr lang="pt-BR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1403" y="1845734"/>
            <a:ext cx="6280597" cy="45035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900" dirty="0" smtClean="0"/>
              <a:t>if (variável == 0) {</a:t>
            </a:r>
          </a:p>
          <a:p>
            <a:r>
              <a:rPr lang="pt-BR" sz="1800" dirty="0"/>
              <a:t>Faça uma coisa</a:t>
            </a:r>
            <a:r>
              <a:rPr lang="pt-BR" sz="1800" dirty="0" smtClean="0"/>
              <a:t>;</a:t>
            </a:r>
            <a:endParaRPr lang="pt-BR" sz="1900" dirty="0" smtClean="0"/>
          </a:p>
          <a:p>
            <a:r>
              <a:rPr lang="pt-BR" sz="1900" dirty="0" smtClean="0"/>
              <a:t>}</a:t>
            </a:r>
          </a:p>
          <a:p>
            <a:r>
              <a:rPr lang="pt-BR" sz="1900" dirty="0" smtClean="0"/>
              <a:t>if (variável == 1) {</a:t>
            </a:r>
          </a:p>
          <a:p>
            <a:r>
              <a:rPr lang="pt-BR" sz="1800" dirty="0"/>
              <a:t>Faça outra coisa;</a:t>
            </a:r>
            <a:endParaRPr lang="pt-BR" sz="1900" dirty="0" smtClean="0"/>
          </a:p>
          <a:p>
            <a:r>
              <a:rPr lang="pt-BR" sz="1900" dirty="0" smtClean="0"/>
              <a:t>}</a:t>
            </a:r>
          </a:p>
          <a:p>
            <a:r>
              <a:rPr lang="pt-BR" sz="1900" dirty="0" smtClean="0"/>
              <a:t>if (variável == 2) {</a:t>
            </a:r>
          </a:p>
          <a:p>
            <a:r>
              <a:rPr lang="pt-BR" sz="1800" dirty="0"/>
              <a:t>Faça outra coisa diferente</a:t>
            </a:r>
            <a:r>
              <a:rPr lang="pt-BR" sz="1800" dirty="0" smtClean="0"/>
              <a:t>;</a:t>
            </a:r>
            <a:endParaRPr lang="pt-BR" sz="1900" dirty="0" smtClean="0"/>
          </a:p>
          <a:p>
            <a:r>
              <a:rPr lang="pt-BR" sz="1900" dirty="0" smtClean="0"/>
              <a:t>}</a:t>
            </a:r>
          </a:p>
          <a:p>
            <a:r>
              <a:rPr lang="pt-BR" sz="1900" dirty="0"/>
              <a:t>if </a:t>
            </a:r>
            <a:r>
              <a:rPr lang="pt-BR" sz="1900" dirty="0" smtClean="0"/>
              <a:t>((variável != </a:t>
            </a:r>
            <a:r>
              <a:rPr lang="pt-BR" sz="1900" dirty="0"/>
              <a:t>0</a:t>
            </a:r>
            <a:r>
              <a:rPr lang="pt-BR" sz="1900" dirty="0" smtClean="0"/>
              <a:t>)&amp;&amp;</a:t>
            </a:r>
            <a:r>
              <a:rPr lang="pt-BR" sz="1900" dirty="0"/>
              <a:t> </a:t>
            </a:r>
            <a:r>
              <a:rPr lang="pt-BR" sz="1900" dirty="0" smtClean="0"/>
              <a:t>(variável </a:t>
            </a:r>
            <a:r>
              <a:rPr lang="pt-BR" sz="1900" dirty="0"/>
              <a:t>!= </a:t>
            </a:r>
            <a:r>
              <a:rPr lang="pt-BR" sz="1900" dirty="0" smtClean="0"/>
              <a:t>1)&amp;&amp; (variável </a:t>
            </a:r>
            <a:r>
              <a:rPr lang="pt-BR" sz="1900" dirty="0"/>
              <a:t>!= </a:t>
            </a:r>
            <a:r>
              <a:rPr lang="pt-BR" sz="1900" dirty="0" smtClean="0"/>
              <a:t>2)) {</a:t>
            </a:r>
          </a:p>
          <a:p>
            <a:r>
              <a:rPr lang="pt-BR" sz="1800" dirty="0"/>
              <a:t>Faça outra coisa diferente das outras</a:t>
            </a:r>
            <a:r>
              <a:rPr lang="pt-BR" sz="1800" dirty="0" smtClean="0"/>
              <a:t>;</a:t>
            </a:r>
            <a:endParaRPr lang="pt-BR" sz="1900" dirty="0"/>
          </a:p>
          <a:p>
            <a:r>
              <a:rPr lang="pt-BR" sz="1900" dirty="0"/>
              <a:t>}</a:t>
            </a:r>
          </a:p>
          <a:p>
            <a:endParaRPr lang="pt-BR" sz="16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286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Switch(Exemplo)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50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Faça um programa em arduino que realize uma contagem (por um botão B1) de 0 a 4. Para essa contagem, deve-se realizar ações de acordo com a tabela:</a:t>
            </a:r>
          </a:p>
          <a:p>
            <a:endParaRPr lang="pt-BR" sz="3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5210"/>
              </p:ext>
            </p:extLst>
          </p:nvPr>
        </p:nvGraphicFramePr>
        <p:xfrm>
          <a:off x="2062480" y="3051198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LED1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LED2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LED3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Pisca</a:t>
                      </a:r>
                      <a:r>
                        <a:rPr lang="pt-BR" sz="2400" baseline="0" dirty="0" smtClean="0"/>
                        <a:t> a cada 200 ms</a:t>
                      </a:r>
                      <a:endParaRPr lang="en-US" sz="2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...</a:t>
                      </a:r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Reinicia</a:t>
                      </a:r>
                      <a:r>
                        <a:rPr lang="pt-BR" sz="2400" baseline="0" dirty="0" smtClean="0"/>
                        <a:t> cont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4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Estrutura Switch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</TotalTime>
  <Words>237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Estrutura Switch</vt:lpstr>
      <vt:lpstr>Switch</vt:lpstr>
      <vt:lpstr>If else        Switch</vt:lpstr>
      <vt:lpstr>Switch</vt:lpstr>
      <vt:lpstr>Switch(Exemplo)</vt:lpstr>
      <vt:lpstr>Estrutura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39</cp:revision>
  <dcterms:created xsi:type="dcterms:W3CDTF">2020-04-20T18:00:23Z</dcterms:created>
  <dcterms:modified xsi:type="dcterms:W3CDTF">2020-05-23T19:12:04Z</dcterms:modified>
</cp:coreProperties>
</file>