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4" r:id="rId3"/>
    <p:sldId id="267" r:id="rId4"/>
    <p:sldId id="268" r:id="rId5"/>
    <p:sldId id="269" r:id="rId6"/>
    <p:sldId id="2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85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347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5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89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35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24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65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3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02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E590FBD-F312-4BA5-B86B-2D295497412C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6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58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E590FBD-F312-4BA5-B86B-2D295497412C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97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/>
              <a:t>Display de 7 segmentos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Entendendo melhor </a:t>
            </a:r>
            <a:r>
              <a:rPr lang="pt-BR" dirty="0" smtClean="0"/>
              <a:t>Um novo componente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" t="34792" r="10853" b="36929"/>
          <a:stretch/>
        </p:blipFill>
        <p:spPr>
          <a:xfrm>
            <a:off x="8727583" y="0"/>
            <a:ext cx="3464417" cy="61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3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Forma construtiva do display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" t="34792" r="10853" b="36929"/>
          <a:stretch/>
        </p:blipFill>
        <p:spPr>
          <a:xfrm>
            <a:off x="8727583" y="0"/>
            <a:ext cx="3464417" cy="616853"/>
          </a:xfrm>
          <a:prstGeom prst="rect">
            <a:avLst/>
          </a:prstGeom>
        </p:spPr>
      </p:pic>
      <p:pic>
        <p:nvPicPr>
          <p:cNvPr id="1026" name="Picture 2" descr="https://lh6.googleusercontent.com/yiCWvYs9ZilkaIP13K4BxQpLuHcSxSYANg6KfjMJL6wgjdVEn9yv3EMuJk2CZmfCXerpRDfNR40YBaRYvJuVyzon7ZVov95kY3WWhHUTXCc2M4X69crPsaGu91A3lPKmnKu76BK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184" y="1885563"/>
            <a:ext cx="6206230" cy="429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72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de acionamento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" t="34792" r="10853" b="36929"/>
          <a:stretch/>
        </p:blipFill>
        <p:spPr>
          <a:xfrm>
            <a:off x="8727583" y="0"/>
            <a:ext cx="3464417" cy="616853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83156"/>
              </p:ext>
            </p:extLst>
          </p:nvPr>
        </p:nvGraphicFramePr>
        <p:xfrm>
          <a:off x="1097280" y="1853011"/>
          <a:ext cx="8742176" cy="4406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772"/>
                <a:gridCol w="1092772"/>
                <a:gridCol w="1092772"/>
                <a:gridCol w="1092772"/>
                <a:gridCol w="1092772"/>
                <a:gridCol w="1092772"/>
                <a:gridCol w="1092772"/>
                <a:gridCol w="1092772"/>
              </a:tblGrid>
              <a:tr h="40055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Número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g</a:t>
                      </a:r>
                      <a:endParaRPr lang="en-US" dirty="0"/>
                    </a:p>
                  </a:txBody>
                  <a:tcPr/>
                </a:tc>
              </a:tr>
              <a:tr h="40055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0055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0055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0055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0055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0055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0055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0055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0055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0055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9926129" y="1809718"/>
            <a:ext cx="1766391" cy="263352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836577" y="2023963"/>
            <a:ext cx="298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309725" y="2550867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b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135057" y="3397047"/>
            <a:ext cx="280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c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528479" y="3766379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37936" y="337314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316609" y="2603383"/>
            <a:ext cx="258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f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648699" y="2941816"/>
            <a:ext cx="293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67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Código Binário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" t="34792" r="10853" b="36929"/>
          <a:stretch/>
        </p:blipFill>
        <p:spPr>
          <a:xfrm>
            <a:off x="8727583" y="0"/>
            <a:ext cx="3464417" cy="616853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205499"/>
              </p:ext>
            </p:extLst>
          </p:nvPr>
        </p:nvGraphicFramePr>
        <p:xfrm>
          <a:off x="1097280" y="1853011"/>
          <a:ext cx="10228961" cy="4406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761"/>
                <a:gridCol w="838200"/>
                <a:gridCol w="838200"/>
                <a:gridCol w="838200"/>
                <a:gridCol w="838200"/>
                <a:gridCol w="838200"/>
                <a:gridCol w="838200"/>
                <a:gridCol w="838200"/>
                <a:gridCol w="838200"/>
                <a:gridCol w="838200"/>
                <a:gridCol w="838200"/>
                <a:gridCol w="838200"/>
              </a:tblGrid>
              <a:tr h="40055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Número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g</a:t>
                      </a:r>
                      <a:endParaRPr lang="en-US" dirty="0"/>
                    </a:p>
                  </a:txBody>
                  <a:tcPr/>
                </a:tc>
              </a:tr>
              <a:tr h="40055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0055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0055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0055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0055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0055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0055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0055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0055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0055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10448" y="3187763"/>
            <a:ext cx="298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2350" y="4930179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11807" y="453694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90480" y="3767183"/>
            <a:ext cx="258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f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22570" y="4105616"/>
            <a:ext cx="293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7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DECODIFICADOR CD4511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" t="34792" r="10853" b="36929"/>
          <a:stretch/>
        </p:blipFill>
        <p:spPr>
          <a:xfrm>
            <a:off x="8727583" y="0"/>
            <a:ext cx="3464417" cy="6168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399" y="2023961"/>
            <a:ext cx="6958281" cy="351202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2385168" y="3251939"/>
            <a:ext cx="2132060" cy="1056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6595523" y="3251938"/>
            <a:ext cx="2132060" cy="1056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385168" y="3537001"/>
            <a:ext cx="26333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DADOS BINÁRIOS</a:t>
            </a:r>
          </a:p>
          <a:p>
            <a:endParaRPr lang="pt-BR" b="1" dirty="0" smtClean="0"/>
          </a:p>
          <a:p>
            <a:endParaRPr lang="pt-BR" b="1" dirty="0"/>
          </a:p>
          <a:p>
            <a:endParaRPr lang="pt-BR" b="1" dirty="0" smtClean="0"/>
          </a:p>
          <a:p>
            <a:r>
              <a:rPr lang="pt-BR" b="1" dirty="0" smtClean="0"/>
              <a:t>4 pinos de Entrada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595523" y="3569341"/>
            <a:ext cx="26333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DADOS DISPLAY</a:t>
            </a:r>
          </a:p>
          <a:p>
            <a:endParaRPr lang="pt-BR" b="1" dirty="0" smtClean="0"/>
          </a:p>
          <a:p>
            <a:endParaRPr lang="pt-BR" b="1" dirty="0"/>
          </a:p>
          <a:p>
            <a:endParaRPr lang="pt-BR" b="1" dirty="0" smtClean="0"/>
          </a:p>
          <a:p>
            <a:r>
              <a:rPr lang="pt-BR" b="1" dirty="0"/>
              <a:t>7</a:t>
            </a:r>
            <a:r>
              <a:rPr lang="pt-BR" b="1" dirty="0" smtClean="0"/>
              <a:t> pinos de Saída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7935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/>
              <a:t>Display de 7 segmentos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Entendendo melhor </a:t>
            </a:r>
            <a:r>
              <a:rPr lang="pt-BR" dirty="0" smtClean="0"/>
              <a:t>Um novo componente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" t="34792" r="10853" b="36929"/>
          <a:stretch/>
        </p:blipFill>
        <p:spPr>
          <a:xfrm>
            <a:off x="8727583" y="0"/>
            <a:ext cx="3464417" cy="61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25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659</TotalTime>
  <Words>273</Words>
  <Application>Microsoft Office PowerPoint</Application>
  <PresentationFormat>Widescreen</PresentationFormat>
  <Paragraphs>250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Display de 7 segmentos</vt:lpstr>
      <vt:lpstr>Forma construtiva do display</vt:lpstr>
      <vt:lpstr>Tabela de acionamento</vt:lpstr>
      <vt:lpstr>Código Binário</vt:lpstr>
      <vt:lpstr>DECODIFICADOR CD4511</vt:lpstr>
      <vt:lpstr>Display de 7 segmentos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DA PROGRAMAÇÃO</dc:title>
  <dc:creator>Rhavi Gonçalves de Borba</dc:creator>
  <cp:lastModifiedBy>Rhavi Gonçalves de Borba</cp:lastModifiedBy>
  <cp:revision>42</cp:revision>
  <dcterms:created xsi:type="dcterms:W3CDTF">2020-04-20T18:00:23Z</dcterms:created>
  <dcterms:modified xsi:type="dcterms:W3CDTF">2020-05-23T22:30:37Z</dcterms:modified>
</cp:coreProperties>
</file>