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72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Exercícios Switch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Exercícios para por em prática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(Utilize a estrutura switch)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878676"/>
            <a:ext cx="1022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Crie um programa em arduino com 3 botões e 3 LEDs. Os botões B1 e B2 devem incrementar/decrementar uma variável cont (0...4). B3 será responsável por zerar a variável cont. Os LEDs devem ser acionados de acordo com a lógica abaixo: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64997"/>
              </p:ext>
            </p:extLst>
          </p:nvPr>
        </p:nvGraphicFramePr>
        <p:xfrm>
          <a:off x="2593570" y="3220321"/>
          <a:ext cx="70658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/>
                <a:gridCol w="1766455"/>
                <a:gridCol w="1766455"/>
                <a:gridCol w="1766455"/>
              </a:tblGrid>
              <a:tr h="43995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LED1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LED2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LED3</a:t>
                      </a:r>
                      <a:endParaRPr lang="en-US" sz="2400" dirty="0"/>
                    </a:p>
                  </a:txBody>
                  <a:tcPr/>
                </a:tc>
              </a:tr>
              <a:tr h="43995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3995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3995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Pisca 100ms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3995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pisca100ms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pisca100ms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3995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pisca100ms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pisca100ms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pisca100ms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 (Utilize a estrutura switch)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87867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Crie um código em arduino capaz de contar a variável </a:t>
            </a:r>
            <a:r>
              <a:rPr lang="pt-BR" sz="2800" i="1" dirty="0" smtClean="0">
                <a:latin typeface="+mj-lt"/>
              </a:rPr>
              <a:t>cont</a:t>
            </a:r>
            <a:r>
              <a:rPr lang="pt-BR" sz="2800" dirty="0" smtClean="0">
                <a:latin typeface="+mj-lt"/>
              </a:rPr>
              <a:t> utilizando 3 botões. B1 incrementa e B2 decrementa o valor da variável. Os valores de </a:t>
            </a:r>
            <a:r>
              <a:rPr lang="pt-BR" sz="2800" i="1" dirty="0" smtClean="0">
                <a:latin typeface="+mj-lt"/>
              </a:rPr>
              <a:t>cont </a:t>
            </a:r>
            <a:r>
              <a:rPr lang="pt-BR" sz="2800" dirty="0" smtClean="0">
                <a:latin typeface="+mj-lt"/>
              </a:rPr>
              <a:t>devem variar de 0 a 9. Estes valores devem ser mostrados em um display de 7 segmentos. Um terceiro botão B3 deve ser utilizado no sistema para travar a contagem. Caso o B3 esteja acionado, não será possível mais modificar o valor da contagem.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6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Exercícios Switch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Exercícios para por em prática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761</TotalTime>
  <Words>181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Exercícios Switch</vt:lpstr>
      <vt:lpstr>Exercício 1 (Utilize a estrutura switch)</vt:lpstr>
      <vt:lpstr>Exercício 2 (Utilize a estrutura switch)</vt:lpstr>
      <vt:lpstr>Exercícios 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46</cp:revision>
  <dcterms:created xsi:type="dcterms:W3CDTF">2020-04-20T18:00:23Z</dcterms:created>
  <dcterms:modified xsi:type="dcterms:W3CDTF">2020-05-27T14:13:44Z</dcterms:modified>
</cp:coreProperties>
</file>