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Estrutura de repetição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Explicando o loop for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 DA ESTRUTURA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878676"/>
            <a:ext cx="10224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Para se criar uma estrutura de repetição nós precisamos de 3 parâmetros:</a:t>
            </a:r>
          </a:p>
          <a:p>
            <a:pPr marL="457200" indent="-457200">
              <a:buAutoNum type="arabicPeriod"/>
            </a:pPr>
            <a:r>
              <a:rPr lang="pt-BR" sz="2400" dirty="0" smtClean="0">
                <a:latin typeface="+mj-lt"/>
              </a:rPr>
              <a:t>Valor inicial;</a:t>
            </a:r>
          </a:p>
          <a:p>
            <a:pPr marL="457200" indent="-457200">
              <a:buAutoNum type="arabicPeriod"/>
            </a:pPr>
            <a:r>
              <a:rPr lang="pt-BR" sz="2400" dirty="0" smtClean="0">
                <a:latin typeface="+mj-lt"/>
              </a:rPr>
              <a:t>Condição;</a:t>
            </a:r>
          </a:p>
          <a:p>
            <a:pPr marL="457200" indent="-457200">
              <a:buAutoNum type="arabicPeriod"/>
            </a:pPr>
            <a:r>
              <a:rPr lang="pt-BR" sz="2400" dirty="0" smtClean="0">
                <a:latin typeface="+mj-lt"/>
              </a:rPr>
              <a:t>Incremento.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67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função </a:t>
            </a:r>
            <a:r>
              <a:rPr lang="pt-BR" i="1" dirty="0" smtClean="0"/>
              <a:t>for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878676"/>
            <a:ext cx="10224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7030A0"/>
                </a:solidFill>
                <a:latin typeface="+mj-lt"/>
              </a:rPr>
              <a:t>for</a:t>
            </a:r>
            <a:r>
              <a:rPr lang="pt-BR" sz="3600" dirty="0" smtClean="0">
                <a:latin typeface="+mj-lt"/>
              </a:rPr>
              <a:t> (valor inicial ; condição ; incremento) {</a:t>
            </a:r>
          </a:p>
          <a:p>
            <a:r>
              <a:rPr lang="pt-BR" sz="3600" dirty="0">
                <a:latin typeface="+mj-lt"/>
              </a:rPr>
              <a:t>	</a:t>
            </a:r>
            <a:r>
              <a:rPr lang="pt-BR" sz="3600" dirty="0" smtClean="0">
                <a:latin typeface="+mj-lt"/>
              </a:rPr>
              <a:t>ação que será repetida ( );</a:t>
            </a:r>
          </a:p>
          <a:p>
            <a:r>
              <a:rPr lang="pt-BR" sz="3600" dirty="0">
                <a:latin typeface="+mj-lt"/>
              </a:rPr>
              <a:t>}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30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878676"/>
            <a:ext cx="10224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+mj-lt"/>
              </a:rPr>
              <a:t>Crie um programa em arduino que faça um LED piscar 3x após alguém pressionar um botão.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28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1155363" cy="5868988"/>
          </a:xfrm>
        </p:spPr>
        <p:txBody>
          <a:bodyPr numCol="2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7030A0"/>
                </a:solidFill>
              </a:rPr>
              <a:t>int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/>
              <a:t>i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800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rgbClr val="7030A0"/>
                </a:solidFill>
              </a:rPr>
              <a:t>int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/>
              <a:t>bot =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7030A0"/>
                </a:solidFill>
              </a:rPr>
              <a:t>int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/>
              <a:t>est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7030A0"/>
                </a:solidFill>
              </a:rPr>
              <a:t>int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led =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7030A0"/>
                </a:solidFill>
              </a:rPr>
              <a:t>void</a:t>
            </a:r>
            <a:r>
              <a:rPr lang="en-US" sz="2800" dirty="0"/>
              <a:t> setup()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 err="1"/>
              <a:t>pinMode</a:t>
            </a:r>
            <a:r>
              <a:rPr lang="en-US" sz="2800" dirty="0"/>
              <a:t>(led, OUTPUT);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 err="1"/>
              <a:t>pinMode</a:t>
            </a:r>
            <a:r>
              <a:rPr lang="en-US" sz="2800" dirty="0"/>
              <a:t>(bot, INPUT);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void </a:t>
            </a:r>
            <a:r>
              <a:rPr lang="en-US" sz="2800" dirty="0"/>
              <a:t>loop()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 err="1"/>
              <a:t>est</a:t>
            </a:r>
            <a:r>
              <a:rPr lang="en-US" sz="2800" dirty="0"/>
              <a:t> = </a:t>
            </a:r>
            <a:r>
              <a:rPr lang="en-US" sz="2800" dirty="0" err="1"/>
              <a:t>digitalRead</a:t>
            </a:r>
            <a:r>
              <a:rPr lang="en-US" sz="2800" dirty="0"/>
              <a:t>(bot);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 smtClean="0">
                <a:solidFill>
                  <a:srgbClr val="7030A0"/>
                </a:solidFill>
              </a:rPr>
              <a:t>if </a:t>
            </a:r>
            <a:r>
              <a:rPr lang="en-US" sz="2800" dirty="0" smtClean="0"/>
              <a:t>(</a:t>
            </a:r>
            <a:r>
              <a:rPr lang="en-US" sz="2800" dirty="0" err="1"/>
              <a:t>est</a:t>
            </a:r>
            <a:r>
              <a:rPr lang="en-US" sz="2800" dirty="0"/>
              <a:t> ==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800" dirty="0"/>
              <a:t>){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7030A0"/>
                </a:solidFill>
              </a:rPr>
              <a:t>for</a:t>
            </a:r>
            <a:r>
              <a:rPr lang="en-US" sz="2800" dirty="0"/>
              <a:t> (</a:t>
            </a:r>
            <a:r>
              <a:rPr lang="en-US" sz="2800" dirty="0" err="1"/>
              <a:t>i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800" dirty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800" dirty="0"/>
              <a:t> ; </a:t>
            </a:r>
            <a:r>
              <a:rPr lang="en-US" sz="2800" dirty="0" err="1" smtClean="0"/>
              <a:t>i</a:t>
            </a:r>
            <a:r>
              <a:rPr lang="en-US" sz="2800" dirty="0" smtClean="0"/>
              <a:t> ++){</a:t>
            </a:r>
            <a:endParaRPr lang="en-US" sz="2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 </a:t>
            </a:r>
            <a:r>
              <a:rPr lang="en-US" sz="2800" dirty="0" err="1"/>
              <a:t>digitalWrite</a:t>
            </a:r>
            <a:r>
              <a:rPr lang="en-US" sz="2800" dirty="0"/>
              <a:t>(led, HIGH);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 delay(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1000</a:t>
            </a:r>
            <a:r>
              <a:rPr lang="en-US" sz="2800" dirty="0"/>
              <a:t>);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 </a:t>
            </a:r>
            <a:r>
              <a:rPr lang="en-US" sz="2800" dirty="0" err="1"/>
              <a:t>digitalWrite</a:t>
            </a:r>
            <a:r>
              <a:rPr lang="en-US" sz="2800" dirty="0"/>
              <a:t>(led, LOW);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 delay(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1000</a:t>
            </a:r>
            <a:r>
              <a:rPr lang="en-US" sz="2800" dirty="0"/>
              <a:t>);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8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Estrutura de repetição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Explicando o loop for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793</TotalTime>
  <Words>154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Estrutura de repetição</vt:lpstr>
      <vt:lpstr>PARÂMETROS DA ESTRUTURA</vt:lpstr>
      <vt:lpstr>A função for</vt:lpstr>
      <vt:lpstr>EXEMPLO:</vt:lpstr>
      <vt:lpstr>PowerPoint Presentation</vt:lpstr>
      <vt:lpstr>Estrutura de repetição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49</cp:revision>
  <dcterms:created xsi:type="dcterms:W3CDTF">2020-04-20T18:00:23Z</dcterms:created>
  <dcterms:modified xsi:type="dcterms:W3CDTF">2020-08-08T13:33:23Z</dcterms:modified>
</cp:coreProperties>
</file>