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8" r:id="rId2"/>
    <p:sldId id="273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4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90FBD-F312-4BA5-B86B-2D295497412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46BA91-4CD0-4E16-86BB-B4707B588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/>
              <a:t>Exemplo com a estrutura </a:t>
            </a:r>
            <a:r>
              <a:rPr lang="pt-BR" sz="6600" b="1" i="1" dirty="0" smtClean="0"/>
              <a:t>for</a:t>
            </a:r>
            <a:r>
              <a:rPr lang="pt-BR" sz="6600" b="1" dirty="0" smtClean="0"/>
              <a:t>:</a:t>
            </a:r>
            <a:br>
              <a:rPr lang="pt-BR" sz="6600" b="1" dirty="0" smtClean="0"/>
            </a:br>
            <a:r>
              <a:rPr lang="pt-BR" sz="4800" dirty="0" smtClean="0"/>
              <a:t>Selecionando o número de repetições.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EXERCÍCIOS PARA POR EM PRÁTICA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1878676"/>
            <a:ext cx="10224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latin typeface="+mj-lt"/>
              </a:rPr>
              <a:t>Crie um programa em arduino que possibilite ao usuário, selecionar quantas vezes o LED irá piscar.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Os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valores</a:t>
            </a:r>
            <a:r>
              <a:rPr lang="en-US" sz="3600" dirty="0" smtClean="0">
                <a:latin typeface="+mj-lt"/>
              </a:rPr>
              <a:t> de </a:t>
            </a:r>
            <a:r>
              <a:rPr lang="en-US" sz="3600" dirty="0" err="1" smtClean="0">
                <a:latin typeface="+mj-lt"/>
              </a:rPr>
              <a:t>repetição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poderão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variar</a:t>
            </a:r>
            <a:r>
              <a:rPr lang="en-US" sz="3600" dirty="0" smtClean="0">
                <a:latin typeface="+mj-lt"/>
              </a:rPr>
              <a:t> entre 1 e 10 </a:t>
            </a:r>
            <a:r>
              <a:rPr lang="en-US" sz="3600" dirty="0" err="1" smtClean="0">
                <a:latin typeface="+mj-lt"/>
              </a:rPr>
              <a:t>vezes</a:t>
            </a:r>
            <a:r>
              <a:rPr lang="en-US" sz="3600" dirty="0" smtClean="0">
                <a:latin typeface="+mj-lt"/>
              </a:rPr>
              <a:t>. </a:t>
            </a:r>
            <a:r>
              <a:rPr lang="en-US" sz="3600" dirty="0" err="1" smtClean="0">
                <a:latin typeface="+mj-lt"/>
              </a:rPr>
              <a:t>Quando</a:t>
            </a:r>
            <a:r>
              <a:rPr lang="en-US" sz="3600" dirty="0" smtClean="0">
                <a:latin typeface="+mj-lt"/>
              </a:rPr>
              <a:t> o </a:t>
            </a:r>
            <a:r>
              <a:rPr lang="en-US" sz="3600" dirty="0" err="1" smtClean="0">
                <a:latin typeface="+mj-lt"/>
              </a:rPr>
              <a:t>usuário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apertar</a:t>
            </a:r>
            <a:r>
              <a:rPr lang="en-US" sz="3600" dirty="0" smtClean="0">
                <a:latin typeface="+mj-lt"/>
              </a:rPr>
              <a:t> o </a:t>
            </a:r>
            <a:r>
              <a:rPr lang="en-US" sz="3600" dirty="0" err="1" smtClean="0">
                <a:latin typeface="+mj-lt"/>
              </a:rPr>
              <a:t>botão</a:t>
            </a:r>
            <a:r>
              <a:rPr lang="en-US" sz="3600" dirty="0" smtClean="0">
                <a:latin typeface="+mj-lt"/>
              </a:rPr>
              <a:t>, </a:t>
            </a:r>
            <a:r>
              <a:rPr lang="en-US" sz="3600" dirty="0" err="1" smtClean="0">
                <a:latin typeface="+mj-lt"/>
              </a:rPr>
              <a:t>deverá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mostrar</a:t>
            </a:r>
            <a:r>
              <a:rPr lang="en-US" sz="3600" dirty="0" smtClean="0">
                <a:latin typeface="+mj-lt"/>
              </a:rPr>
              <a:t> o valor </a:t>
            </a:r>
            <a:r>
              <a:rPr lang="en-US" sz="3600" dirty="0" err="1" smtClean="0">
                <a:latin typeface="+mj-lt"/>
              </a:rPr>
              <a:t>desejado</a:t>
            </a:r>
            <a:r>
              <a:rPr lang="en-US" sz="3600" dirty="0" smtClean="0">
                <a:latin typeface="+mj-lt"/>
              </a:rPr>
              <a:t> no Serial Monitor.</a:t>
            </a:r>
            <a:endParaRPr lang="pt-BR" sz="3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0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/>
              <a:t>Exemplo com a estrutura </a:t>
            </a:r>
            <a:r>
              <a:rPr lang="pt-BR" sz="6600" b="1" i="1" dirty="0" smtClean="0"/>
              <a:t>for</a:t>
            </a:r>
            <a:r>
              <a:rPr lang="pt-BR" sz="6600" b="1" dirty="0" smtClean="0"/>
              <a:t>:</a:t>
            </a:r>
            <a:br>
              <a:rPr lang="pt-BR" sz="6600" b="1" dirty="0" smtClean="0"/>
            </a:br>
            <a:r>
              <a:rPr lang="pt-BR" sz="4800" dirty="0" smtClean="0"/>
              <a:t>Selecionando o número de repetições.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EXERCÍCIOS PARA POR EM PRÁTICA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34792" r="10853" b="36929"/>
          <a:stretch/>
        </p:blipFill>
        <p:spPr>
          <a:xfrm>
            <a:off x="8727583" y="0"/>
            <a:ext cx="3464417" cy="6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824</TotalTime>
  <Words>70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Exemplo com a estrutura for: Selecionando o número de repetições.</vt:lpstr>
      <vt:lpstr>EXEMPLO:</vt:lpstr>
      <vt:lpstr>Exemplo com a estrutura for: Selecionando o número de repetições.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PROGRAMAÇÃO</dc:title>
  <dc:creator>Rhavi Gonçalves de Borba</dc:creator>
  <cp:lastModifiedBy>Rhavi Gonçalves de Borba</cp:lastModifiedBy>
  <cp:revision>51</cp:revision>
  <dcterms:created xsi:type="dcterms:W3CDTF">2020-04-20T18:00:23Z</dcterms:created>
  <dcterms:modified xsi:type="dcterms:W3CDTF">2020-08-08T14:05:33Z</dcterms:modified>
</cp:coreProperties>
</file>