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Estrutura de repetição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EXERCÍCIOS PARA POR EM PRÁTICA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EXEMPLO/DESAFIO: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878676"/>
            <a:ext cx="10224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Faça um programa em arduino que seja capaz de acender LEDs em sequência utilizando a lógica </a:t>
            </a:r>
            <a:r>
              <a:rPr lang="pt-BR" sz="2400" i="1" dirty="0" smtClean="0">
                <a:latin typeface="+mj-lt"/>
              </a:rPr>
              <a:t>for. </a:t>
            </a:r>
            <a:endParaRPr lang="pt-BR" sz="2400" dirty="0">
              <a:latin typeface="+mj-lt"/>
            </a:endParaRPr>
          </a:p>
          <a:p>
            <a:r>
              <a:rPr lang="pt-BR" sz="2400" dirty="0" smtClean="0">
                <a:latin typeface="+mj-lt"/>
              </a:rPr>
              <a:t>Primeiro, você deve escolher quantos LEDs você quer acionar (entre 1 e 5).</a:t>
            </a:r>
          </a:p>
          <a:p>
            <a:r>
              <a:rPr lang="pt-BR" sz="2400" dirty="0" smtClean="0">
                <a:latin typeface="+mj-lt"/>
              </a:rPr>
              <a:t>Após apertar o botão start, os LEDs irão acender um de cada vez.</a:t>
            </a:r>
          </a:p>
          <a:p>
            <a:r>
              <a:rPr lang="pt-BR" sz="2400" dirty="0" smtClean="0">
                <a:latin typeface="+mj-lt"/>
              </a:rPr>
              <a:t>Antes de acender o próximo, LED, o LED aceso deverá se apagar.</a:t>
            </a:r>
          </a:p>
          <a:p>
            <a:endParaRPr lang="pt-BR" sz="2400" dirty="0">
              <a:latin typeface="+mj-lt"/>
            </a:endParaRPr>
          </a:p>
          <a:p>
            <a:r>
              <a:rPr lang="pt-BR" sz="2400" dirty="0" smtClean="0">
                <a:latin typeface="+mj-lt"/>
              </a:rPr>
              <a:t>Veja a vídeo aula para entender como o programa funciona.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6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Estrutura de repetição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EXERCÍCIOS PARA POR EM PRÁTICA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835</TotalTime>
  <Words>93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Estrutura de repetição</vt:lpstr>
      <vt:lpstr>EXEMPLO/DESAFIO:</vt:lpstr>
      <vt:lpstr>Estrutura de repetição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52</cp:revision>
  <dcterms:created xsi:type="dcterms:W3CDTF">2020-04-20T18:00:23Z</dcterms:created>
  <dcterms:modified xsi:type="dcterms:W3CDTF">2020-08-08T14:48:02Z</dcterms:modified>
</cp:coreProperties>
</file>