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E98DB-8299-496B-8B2A-3E83B113FA30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69B4-A3A2-45EC-B95D-15860BEB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ENTRADAS ANALÓGICAS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65DE6-20F1-4ECE-AC6D-3106E8FAA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2894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capaz de ler uma entrada de um potenciômetro. A escala do potenciômetro deve ser alterada de 0 a 1023 para 0 a 100. Estes dados devem ser representados no Monitor Serial.</a:t>
            </a:r>
          </a:p>
          <a:p>
            <a:pPr marL="0" indent="0" algn="just">
              <a:buNone/>
            </a:pPr>
            <a:r>
              <a:rPr lang="pt-BR" sz="2400" dirty="0"/>
              <a:t>A cada 20%, um LED se acenderá, ou seja:</a:t>
            </a:r>
          </a:p>
          <a:p>
            <a:pPr marL="0" indent="0" algn="just">
              <a:buNone/>
            </a:pPr>
            <a:r>
              <a:rPr lang="pt-BR" sz="2400" dirty="0"/>
              <a:t>0% - nenhum LED</a:t>
            </a:r>
          </a:p>
          <a:p>
            <a:pPr marL="0" indent="0" algn="just">
              <a:buNone/>
            </a:pPr>
            <a:r>
              <a:rPr lang="pt-BR" sz="2400" dirty="0"/>
              <a:t>20% - Acende LED1</a:t>
            </a:r>
          </a:p>
          <a:p>
            <a:pPr marL="0" indent="0" algn="just">
              <a:buNone/>
            </a:pPr>
            <a:r>
              <a:rPr lang="pt-BR" sz="2400" dirty="0"/>
              <a:t>40% - Acende LED1 e LED2</a:t>
            </a:r>
          </a:p>
          <a:p>
            <a:pPr marL="0" indent="0" algn="just">
              <a:buNone/>
            </a:pPr>
            <a:r>
              <a:rPr lang="pt-BR" sz="2400" dirty="0"/>
              <a:t>60% - Acende LED1, LED2 e LED3.</a:t>
            </a:r>
          </a:p>
          <a:p>
            <a:pPr marL="0" indent="0" algn="just">
              <a:buNone/>
            </a:pPr>
            <a:r>
              <a:rPr lang="pt-BR" sz="2400" dirty="0"/>
              <a:t>80% - Acende LED1, LED2, LED3 e LED4.</a:t>
            </a:r>
          </a:p>
          <a:p>
            <a:pPr marL="0" indent="0" algn="just">
              <a:buNone/>
            </a:pPr>
            <a:r>
              <a:rPr lang="pt-BR" sz="2400" dirty="0"/>
              <a:t>100% - Acende LED1, LED2, LED3, LED4 e LED5.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7ACE96-5397-465E-B4F5-AECA9DA23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88" y="3631096"/>
            <a:ext cx="2281859" cy="23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F06FFD5-2ECC-445B-9B5F-2757CC87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586" y="3455667"/>
            <a:ext cx="3894647" cy="29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que leia a entrada analógica de um sensor de luminosidade. Altere a sua escala natural para uma escala que varie entre 0 a 100%.</a:t>
            </a:r>
          </a:p>
          <a:p>
            <a:pPr marL="0" indent="0" algn="just">
              <a:buNone/>
            </a:pPr>
            <a:r>
              <a:rPr lang="pt-BR" sz="2400" dirty="0"/>
              <a:t>Utilize o Serial monitor para mostrar as informações de luminosidade e um aviso correspondente:</a:t>
            </a:r>
          </a:p>
          <a:p>
            <a:pPr marL="0" indent="0" algn="just">
              <a:buNone/>
            </a:pPr>
            <a:r>
              <a:rPr lang="pt-BR" sz="2400" dirty="0"/>
              <a:t>Abaixo de 33%, mostrar “Luz fraca”</a:t>
            </a:r>
          </a:p>
          <a:p>
            <a:pPr marL="0" indent="0" algn="just">
              <a:buNone/>
            </a:pPr>
            <a:r>
              <a:rPr lang="pt-BR" sz="2400" dirty="0"/>
              <a:t>Entre 33% e 66% mostrar “Luz moderada”</a:t>
            </a:r>
          </a:p>
          <a:p>
            <a:pPr marL="0" indent="0" algn="just">
              <a:buNone/>
            </a:pPr>
            <a:r>
              <a:rPr lang="pt-BR" sz="2400" dirty="0"/>
              <a:t>Acima de 66% mostrar “Luz forte”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E8CF-BC0F-4C32-9297-375321A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53B18-7CBF-49DC-B5D4-F68029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422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Faça um programa em Arduino que leia a entrada analógica de um sensor de temperatura. Adeque a sua escala entre -40 e 125 graus celsius.</a:t>
            </a:r>
          </a:p>
          <a:p>
            <a:pPr marL="0" indent="0" algn="just">
              <a:buNone/>
            </a:pPr>
            <a:r>
              <a:rPr lang="pt-BR" sz="2400" dirty="0"/>
              <a:t>Os valores de temperatura deverão ser mostrados no Serial Monitor.</a:t>
            </a:r>
          </a:p>
          <a:p>
            <a:pPr marL="0" indent="0" algn="just">
              <a:buNone/>
            </a:pPr>
            <a:r>
              <a:rPr lang="pt-BR" sz="2400" dirty="0"/>
              <a:t>Além disso, alguns LEDs devem ser acionados da seguinte forma.</a:t>
            </a:r>
          </a:p>
          <a:p>
            <a:pPr marL="0" indent="0" algn="just">
              <a:buNone/>
            </a:pPr>
            <a:r>
              <a:rPr lang="pt-BR" sz="2400" dirty="0"/>
              <a:t>De 0 graus para baixo – Acender LED azul</a:t>
            </a:r>
          </a:p>
          <a:p>
            <a:pPr marL="0" indent="0" algn="just">
              <a:buNone/>
            </a:pPr>
            <a:r>
              <a:rPr lang="pt-BR" sz="2400" dirty="0"/>
              <a:t>Entre 0 e 40 graus – Acender LED Verde</a:t>
            </a:r>
          </a:p>
          <a:p>
            <a:pPr marL="0" indent="0" algn="just">
              <a:buNone/>
            </a:pPr>
            <a:r>
              <a:rPr lang="pt-BR" sz="2400" dirty="0"/>
              <a:t>Entre 40 e 100 graus – Acender LED amarelo</a:t>
            </a:r>
          </a:p>
          <a:p>
            <a:pPr marL="0" indent="0" algn="just">
              <a:buNone/>
            </a:pPr>
            <a:r>
              <a:rPr lang="pt-BR" sz="2400" dirty="0"/>
              <a:t>Acima de 100 graus – Acender LED vermelho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72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274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ENTRADAS ANALÓGICAS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ANALÓGICAS</dc:title>
  <dc:creator>Rhavi Gonçalves De Borba</dc:creator>
  <cp:lastModifiedBy>Rhavi Gonçalves De Borba</cp:lastModifiedBy>
  <cp:revision>17</cp:revision>
  <dcterms:created xsi:type="dcterms:W3CDTF">2021-01-12T19:18:01Z</dcterms:created>
  <dcterms:modified xsi:type="dcterms:W3CDTF">2021-01-14T19:49:34Z</dcterms:modified>
</cp:coreProperties>
</file>