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9" r:id="rId5"/>
    <p:sldId id="272" r:id="rId6"/>
    <p:sldId id="267" r:id="rId7"/>
    <p:sldId id="273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20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70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43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85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02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76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47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15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6E98DB-8299-496B-8B2A-3E83B113FA30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12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98DB-8299-496B-8B2A-3E83B113FA30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25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6E98DB-8299-496B-8B2A-3E83B113FA30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189724-8C9A-406E-B4E7-F4496D968C9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13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269B4-A3A2-45EC-B95D-15860BEB2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SAÍDAS DIGITAIS EM ALTA FREQUÊNCIA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765DE6-20F1-4ECE-AC6D-3106E8FAA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PWM E FREQUÊNCIA</a:t>
            </a:r>
          </a:p>
        </p:txBody>
      </p:sp>
    </p:spTree>
    <p:extLst>
      <p:ext uri="{BB962C8B-B14F-4D97-AF65-F5344CB8AC3E}">
        <p14:creationId xmlns:p14="http://schemas.microsoft.com/office/powerpoint/2010/main" val="128942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AE337-A77E-4098-B7A9-AED8F65D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SAÍDAS DIGITAIS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FC8201-8C83-4B17-8EB1-F269EF8BA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Toda saída digital pode variar seu estado em ciclos (ou seja, os sinais da saída poderão se repetir ciclicamente).</a:t>
            </a:r>
          </a:p>
          <a:p>
            <a:pPr marL="0" indent="0">
              <a:buNone/>
            </a:pPr>
            <a:r>
              <a:rPr lang="pt-BR" sz="2400" dirty="0"/>
              <a:t>Isto quer dizer que a saída digital pode variar de sinal alto para baixo e de baixo para alto inúmeras vezes.</a:t>
            </a:r>
          </a:p>
          <a:p>
            <a:pPr marL="0" indent="0">
              <a:buNone/>
            </a:pPr>
            <a:r>
              <a:rPr lang="pt-BR" sz="2400" dirty="0"/>
              <a:t>A forma como ela varia pode trazer efeitos muito úteis para aplicações da eletrônica como o controle de servo motor (através do pulso PWM) e a produção de sinais sonoros (Alterando a frequência dos pulsos).</a:t>
            </a:r>
          </a:p>
        </p:txBody>
      </p:sp>
    </p:spTree>
    <p:extLst>
      <p:ext uri="{BB962C8B-B14F-4D97-AF65-F5344CB8AC3E}">
        <p14:creationId xmlns:p14="http://schemas.microsoft.com/office/powerpoint/2010/main" val="364517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AE337-A77E-4098-B7A9-AED8F65D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CONCEITOS IMPORTANTES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086AB56-4DB8-4A2E-AD3F-7BF5A7B08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56630"/>
            <a:ext cx="9406393" cy="44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7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C49AF-2A8D-4D69-9732-2884BC1B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ALTERANDO A FREQUÊNCIA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31143EA-528D-4515-A614-39DA42A97C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02"/>
          <a:stretch/>
        </p:blipFill>
        <p:spPr>
          <a:xfrm>
            <a:off x="636187" y="1887036"/>
            <a:ext cx="10519493" cy="440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8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C49AF-2A8D-4D69-9732-2884BC1B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ALTERANDO O DUTY CYCLE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C86583-88D1-4FFE-8617-93DD15900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21565"/>
            <a:ext cx="9965867" cy="432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8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C49AF-2A8D-4D69-9732-2884BC1B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ALTERANDO A FREQUÊNCIA </a:t>
            </a:r>
            <a:br>
              <a:rPr lang="pt-BR" dirty="0"/>
            </a:br>
            <a:r>
              <a:rPr lang="pt-BR" dirty="0"/>
              <a:t>(NOTAS MUSICAIS)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54323F-329B-45E3-AD87-B7C9F99268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1" t="22483" r="24403" b="19907"/>
          <a:stretch/>
        </p:blipFill>
        <p:spPr bwMode="auto">
          <a:xfrm>
            <a:off x="9203847" y="2941567"/>
            <a:ext cx="2692842" cy="21790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EE76040-2633-4A64-A887-CCBC0609C6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02"/>
          <a:stretch/>
        </p:blipFill>
        <p:spPr>
          <a:xfrm>
            <a:off x="107773" y="2154750"/>
            <a:ext cx="8959597" cy="375270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36A91B1-5AF0-4C23-AB46-957A77AF422D}"/>
              </a:ext>
            </a:extLst>
          </p:cNvPr>
          <p:cNvSpPr txBox="1"/>
          <p:nvPr/>
        </p:nvSpPr>
        <p:spPr>
          <a:xfrm>
            <a:off x="10103214" y="2560593"/>
            <a:ext cx="1643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BUZZER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5327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C49AF-2A8D-4D69-9732-2884BC1B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ALTERANDO A FREQUÊNCIA </a:t>
            </a:r>
            <a:br>
              <a:rPr lang="pt-BR" dirty="0"/>
            </a:br>
            <a:r>
              <a:rPr lang="pt-BR" dirty="0"/>
              <a:t>(NOTAS MUSICAIS)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54323F-329B-45E3-AD87-B7C9F99268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1" t="22483" r="24403" b="19907"/>
          <a:stretch/>
        </p:blipFill>
        <p:spPr bwMode="auto">
          <a:xfrm>
            <a:off x="7673008" y="2651447"/>
            <a:ext cx="3176759" cy="25706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36A91B1-5AF0-4C23-AB46-957A77AF422D}"/>
              </a:ext>
            </a:extLst>
          </p:cNvPr>
          <p:cNvSpPr txBox="1"/>
          <p:nvPr/>
        </p:nvSpPr>
        <p:spPr>
          <a:xfrm>
            <a:off x="8747736" y="2282115"/>
            <a:ext cx="1938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BUZZER</a:t>
            </a:r>
            <a:endParaRPr lang="pt-BR" dirty="0"/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DBBED80B-0FE4-4CB0-9E71-D8A332396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208771"/>
              </p:ext>
            </p:extLst>
          </p:nvPr>
        </p:nvGraphicFramePr>
        <p:xfrm>
          <a:off x="1229801" y="1905883"/>
          <a:ext cx="6003236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1618">
                  <a:extLst>
                    <a:ext uri="{9D8B030D-6E8A-4147-A177-3AD203B41FA5}">
                      <a16:colId xmlns:a16="http://schemas.microsoft.com/office/drawing/2014/main" val="130724013"/>
                    </a:ext>
                  </a:extLst>
                </a:gridCol>
                <a:gridCol w="3001618">
                  <a:extLst>
                    <a:ext uri="{9D8B030D-6E8A-4147-A177-3AD203B41FA5}">
                      <a16:colId xmlns:a16="http://schemas.microsoft.com/office/drawing/2014/main" val="29205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Notas Musicais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Frequência (Hz)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21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Dó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8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562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64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23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29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Lá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14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9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Dó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98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53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C49AF-2A8D-4D69-9732-2884BC1B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ALTERANDO A FREQUÊNCIA </a:t>
            </a:r>
            <a:br>
              <a:rPr lang="pt-BR" dirty="0"/>
            </a:br>
            <a:r>
              <a:rPr lang="pt-BR" dirty="0"/>
              <a:t>(NOTAS MUSICAIS)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8A115F-0C07-464A-B30C-0FB9E182C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53" y="2158240"/>
            <a:ext cx="83248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930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</TotalTime>
  <Words>151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Retrospectiva</vt:lpstr>
      <vt:lpstr>SAÍDAS DIGITAIS EM ALTA FREQUÊNCIA</vt:lpstr>
      <vt:lpstr>SAÍDAS DIGITAIS</vt:lpstr>
      <vt:lpstr>ALGUNS CONCEITOS IMPORTANTES</vt:lpstr>
      <vt:lpstr>ALTERANDO A FREQUÊNCIA</vt:lpstr>
      <vt:lpstr>ALTERANDO O DUTY CYCLE</vt:lpstr>
      <vt:lpstr>ALTERANDO A FREQUÊNCIA  (NOTAS MUSICAIS)</vt:lpstr>
      <vt:lpstr>ALTERANDO A FREQUÊNCIA  (NOTAS MUSICAIS)</vt:lpstr>
      <vt:lpstr>ALTERANDO A FREQUÊNCIA  (NOTAS MUSICAIS)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ENTRADAS ANALÓGICAS</dc:title>
  <dc:creator>Rhavi Gonçalves De Borba</dc:creator>
  <cp:lastModifiedBy>Rhavi Gonçalves De Borba</cp:lastModifiedBy>
  <cp:revision>18</cp:revision>
  <dcterms:created xsi:type="dcterms:W3CDTF">2021-01-12T19:18:01Z</dcterms:created>
  <dcterms:modified xsi:type="dcterms:W3CDTF">2021-01-15T13:55:21Z</dcterms:modified>
</cp:coreProperties>
</file>