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6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98DB-8299-496B-8B2A-3E83B113FA30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9724-8C9A-406E-B4E7-F4496D968C9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20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98DB-8299-496B-8B2A-3E83B113FA30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9724-8C9A-406E-B4E7-F4496D968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70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98DB-8299-496B-8B2A-3E83B113FA30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9724-8C9A-406E-B4E7-F4496D968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43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98DB-8299-496B-8B2A-3E83B113FA30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9724-8C9A-406E-B4E7-F4496D968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98DB-8299-496B-8B2A-3E83B113FA30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9724-8C9A-406E-B4E7-F4496D968C9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85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98DB-8299-496B-8B2A-3E83B113FA30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9724-8C9A-406E-B4E7-F4496D968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02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98DB-8299-496B-8B2A-3E83B113FA30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9724-8C9A-406E-B4E7-F4496D968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76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98DB-8299-496B-8B2A-3E83B113FA30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9724-8C9A-406E-B4E7-F4496D968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47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98DB-8299-496B-8B2A-3E83B113FA30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9724-8C9A-406E-B4E7-F4496D968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15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96E98DB-8299-496B-8B2A-3E83B113FA30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189724-8C9A-406E-B4E7-F4496D968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12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98DB-8299-496B-8B2A-3E83B113FA30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9724-8C9A-406E-B4E7-F4496D968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25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6E98DB-8299-496B-8B2A-3E83B113FA30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B189724-8C9A-406E-B4E7-F4496D968C9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13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269B4-A3A2-45EC-B95D-15860BEB2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765DE6-20F1-4ECE-AC6D-3106E8FAA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PWM E FREQUÊNCIA</a:t>
            </a:r>
          </a:p>
        </p:txBody>
      </p:sp>
    </p:spTree>
    <p:extLst>
      <p:ext uri="{BB962C8B-B14F-4D97-AF65-F5344CB8AC3E}">
        <p14:creationId xmlns:p14="http://schemas.microsoft.com/office/powerpoint/2010/main" val="128942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AE337-A77E-4098-B7A9-AED8F65D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FC8201-8C83-4B17-8EB1-F269EF8BA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Crie um programa em Arduino capaz de controlar um </a:t>
            </a:r>
            <a:r>
              <a:rPr lang="pt-BR" sz="2800" i="1" dirty="0" err="1"/>
              <a:t>buzzer</a:t>
            </a:r>
            <a:r>
              <a:rPr lang="pt-BR" sz="2800" dirty="0"/>
              <a:t> através de um potenciômetro.</a:t>
            </a:r>
          </a:p>
          <a:p>
            <a:pPr marL="0" indent="0">
              <a:buNone/>
            </a:pPr>
            <a:r>
              <a:rPr lang="pt-BR" sz="2800" dirty="0"/>
              <a:t>A escala do potenciômetro deve ser alterada de 0 a 1023 para 100 a 1000.</a:t>
            </a:r>
          </a:p>
          <a:p>
            <a:pPr marL="0" indent="0">
              <a:buNone/>
            </a:pPr>
            <a:r>
              <a:rPr lang="pt-BR" sz="2800" dirty="0"/>
              <a:t>A escala de 100 a 1000 será a frequência em Hertz em que o </a:t>
            </a:r>
            <a:r>
              <a:rPr lang="pt-BR" sz="2800" i="1" dirty="0" err="1"/>
              <a:t>buzzer</a:t>
            </a:r>
            <a:r>
              <a:rPr lang="pt-BR" sz="2800" dirty="0"/>
              <a:t> produzirá.</a:t>
            </a:r>
          </a:p>
        </p:txBody>
      </p:sp>
    </p:spTree>
    <p:extLst>
      <p:ext uri="{BB962C8B-B14F-4D97-AF65-F5344CB8AC3E}">
        <p14:creationId xmlns:p14="http://schemas.microsoft.com/office/powerpoint/2010/main" val="364517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AE337-A77E-4098-B7A9-AED8F65D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FC8201-8C83-4B17-8EB1-F269EF8BA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5506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sz="2800" dirty="0"/>
              <a:t>Crie um programa em Arduino que controle as cores do LED RGB de forma automática. Inicialmente o LED deverá ficar todo apagado.</a:t>
            </a:r>
          </a:p>
          <a:p>
            <a:pPr marL="0" indent="0">
              <a:buNone/>
            </a:pPr>
            <a:r>
              <a:rPr lang="pt-BR" sz="2800" dirty="0"/>
              <a:t>Depois, automaticamente, a tensão elétrica deverá incrementar de 1 em 1 até chegar ao nível 255 do nível </a:t>
            </a:r>
            <a:r>
              <a:rPr lang="pt-BR" sz="2800" b="1" dirty="0"/>
              <a:t>vermelho</a:t>
            </a:r>
            <a:r>
              <a:rPr lang="pt-BR" sz="2800" dirty="0"/>
              <a:t>. Posteriormente, o nível vermelho deverá decrementar de 1 em 1 até chegar em 0.</a:t>
            </a:r>
          </a:p>
          <a:p>
            <a:pPr marL="0" indent="0">
              <a:buNone/>
            </a:pPr>
            <a:r>
              <a:rPr lang="pt-BR" sz="2800" dirty="0"/>
              <a:t>Depois, automaticamente, a tensão elétrica deverá incrementar de 1 em 1 até chegar ao nível 255 do nível </a:t>
            </a:r>
            <a:r>
              <a:rPr lang="pt-BR" sz="2800" b="1" dirty="0"/>
              <a:t>azul</a:t>
            </a:r>
            <a:r>
              <a:rPr lang="pt-BR" sz="2800" dirty="0"/>
              <a:t>. Posteriormente, o nível azul deverá decrementar de 1 em 1 até chegar em 0.</a:t>
            </a:r>
          </a:p>
          <a:p>
            <a:pPr marL="0" indent="0">
              <a:buNone/>
            </a:pPr>
            <a:r>
              <a:rPr lang="pt-BR" sz="2800" dirty="0"/>
              <a:t>Depois, automaticamente, a tensão elétrica deverá incrementar de 1 em 1 até chegar ao nível 255 do nível </a:t>
            </a:r>
            <a:r>
              <a:rPr lang="pt-BR" sz="2800" b="1" dirty="0"/>
              <a:t>verde</a:t>
            </a:r>
            <a:r>
              <a:rPr lang="pt-BR" sz="2800" dirty="0"/>
              <a:t>. Posteriormente, o nível verde deverá decrementar de 1 em 1 até chegar em 0.</a:t>
            </a:r>
          </a:p>
          <a:p>
            <a:pPr marL="0" indent="0">
              <a:buNone/>
            </a:pPr>
            <a:r>
              <a:rPr lang="pt-BR" sz="2800" dirty="0"/>
              <a:t>O ciclo deverá se repetir a todo o instante. Não é necessário usar potenciômetros ou botões neste programa.</a:t>
            </a:r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6304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AE337-A77E-4098-B7A9-AED8F65D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FC8201-8C83-4B17-8EB1-F269EF8BA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Utilize um sensor Flex para controlar a velocidade de um motor CC com engrenagem acoplada.</a:t>
            </a:r>
          </a:p>
          <a:p>
            <a:pPr marL="0" indent="0">
              <a:buNone/>
            </a:pPr>
            <a:r>
              <a:rPr lang="pt-BR" sz="2800" dirty="0"/>
              <a:t>Crie um circuito de instrumentação e um circuito de potência para o mesmo além da programação em Arduino.</a:t>
            </a:r>
          </a:p>
        </p:txBody>
      </p:sp>
    </p:spTree>
    <p:extLst>
      <p:ext uri="{BB962C8B-B14F-4D97-AF65-F5344CB8AC3E}">
        <p14:creationId xmlns:p14="http://schemas.microsoft.com/office/powerpoint/2010/main" val="29095816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245</TotalTime>
  <Words>251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Retrospectiva</vt:lpstr>
      <vt:lpstr>EXERCÍCIOS</vt:lpstr>
      <vt:lpstr>Exercício 1</vt:lpstr>
      <vt:lpstr>Exercício 2</vt:lpstr>
      <vt:lpstr>Exercício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ENTRADAS ANALÓGICAS</dc:title>
  <dc:creator>Rhavi Gonçalves De Borba</dc:creator>
  <cp:lastModifiedBy>Rhavi Gonçalves De Borba</cp:lastModifiedBy>
  <cp:revision>24</cp:revision>
  <dcterms:created xsi:type="dcterms:W3CDTF">2021-01-12T19:18:01Z</dcterms:created>
  <dcterms:modified xsi:type="dcterms:W3CDTF">2021-01-19T19:11:20Z</dcterms:modified>
</cp:coreProperties>
</file>