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E98DB-8299-496B-8B2A-3E83B113FA30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69B4-A3A2-45EC-B95D-15860BEB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65DE6-20F1-4ECE-AC6D-3106E8FAA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DISPLAY LCD</a:t>
            </a:r>
          </a:p>
        </p:txBody>
      </p:sp>
    </p:spTree>
    <p:extLst>
      <p:ext uri="{BB962C8B-B14F-4D97-AF65-F5344CB8AC3E}">
        <p14:creationId xmlns:p14="http://schemas.microsoft.com/office/powerpoint/2010/main" val="12894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Crie um programa em Arduino que controle um servo motor através de um potenciômetro e seja capaz de mostrar mensagens no display LCD da seguinte forma:</a:t>
            </a:r>
          </a:p>
          <a:p>
            <a:pPr marL="0" indent="0">
              <a:buNone/>
            </a:pPr>
            <a:r>
              <a:rPr lang="pt-BR" sz="2800" dirty="0"/>
              <a:t>Na linha 0, escrever: “SERVO MOTOR”</a:t>
            </a:r>
          </a:p>
          <a:p>
            <a:pPr marL="0" indent="0">
              <a:buNone/>
            </a:pPr>
            <a:r>
              <a:rPr lang="pt-BR" sz="2800" dirty="0"/>
              <a:t>Na linha 1, escrever: “</a:t>
            </a:r>
            <a:r>
              <a:rPr lang="pt-BR" sz="2800" dirty="0" err="1"/>
              <a:t>ang</a:t>
            </a:r>
            <a:r>
              <a:rPr lang="pt-BR" sz="2800" dirty="0"/>
              <a:t>” + espaço + </a:t>
            </a:r>
            <a:r>
              <a:rPr lang="pt-BR" sz="2800" i="1" dirty="0" err="1"/>
              <a:t>valor_do_ângulo_do_motor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64517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57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dirty="0"/>
              <a:t>Crie um programa em Arduino que seja capaz de selecionar um temporizador através de botões.</a:t>
            </a:r>
          </a:p>
          <a:p>
            <a:pPr marL="0" indent="0">
              <a:buNone/>
            </a:pPr>
            <a:r>
              <a:rPr lang="pt-BR" sz="2800" dirty="0"/>
              <a:t>O botão 1 deve incrementar o tempo, o botão 2 deve decrementar o tempo. O tempo só poderá receber o intervalo de 0 a 59 segundos.</a:t>
            </a:r>
          </a:p>
          <a:p>
            <a:pPr marL="0" indent="0">
              <a:buNone/>
            </a:pPr>
            <a:r>
              <a:rPr lang="pt-BR" sz="2800" dirty="0"/>
              <a:t>O botão 3 é o botão </a:t>
            </a:r>
            <a:r>
              <a:rPr lang="pt-BR" sz="2800" i="1" dirty="0"/>
              <a:t>start, </a:t>
            </a:r>
            <a:r>
              <a:rPr lang="pt-BR" sz="2800" dirty="0"/>
              <a:t>desta forma, o valor selecionado realizará uma contagem regressiva.</a:t>
            </a:r>
          </a:p>
          <a:p>
            <a:pPr marL="0" indent="0">
              <a:buNone/>
            </a:pPr>
            <a:r>
              <a:rPr lang="pt-BR" sz="2800" dirty="0"/>
              <a:t>Enquanto você seleciona o tempo, deverá mostrar na linha 0 do LCD “TIME SELECT” e na linha 1 mostrar o tempo que varia de 0 a 59.</a:t>
            </a:r>
          </a:p>
          <a:p>
            <a:pPr marL="0" indent="0">
              <a:buNone/>
            </a:pPr>
            <a:r>
              <a:rPr lang="pt-BR" sz="2800" dirty="0"/>
              <a:t>Quanto o start for acionado, mostrar na tela a mensagem: “START” e logo depois de 1 segundo limpar a tela. Depois deve mostrar na linha 0 “TIME” e na linha 1, o valor do tempo sendo decrementado pouco a pouco.</a:t>
            </a:r>
          </a:p>
          <a:p>
            <a:pPr marL="0" indent="0">
              <a:buNone/>
            </a:pPr>
            <a:r>
              <a:rPr lang="pt-BR" sz="2800" dirty="0"/>
              <a:t>Quando o valor chegar em zero, apagar a tela e mostrar “FIM DO TEMPO”. Depois de 2 segundos, mostrar na tela novamente o ciclo para realizar a função “TIME SELECT”</a:t>
            </a:r>
          </a:p>
        </p:txBody>
      </p:sp>
    </p:spTree>
    <p:extLst>
      <p:ext uri="{BB962C8B-B14F-4D97-AF65-F5344CB8AC3E}">
        <p14:creationId xmlns:p14="http://schemas.microsoft.com/office/powerpoint/2010/main" val="271308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245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Retrospectiva</vt:lpstr>
      <vt:lpstr>EXEMPLOS</vt:lpstr>
      <vt:lpstr>EXEMPLO 1</vt:lpstr>
      <vt:lpstr>EXEMPLO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ANALÓGICAS</dc:title>
  <dc:creator>Rhavi Gonçalves De Borba</dc:creator>
  <cp:lastModifiedBy>Rhavi Gonçalves De Borba</cp:lastModifiedBy>
  <cp:revision>28</cp:revision>
  <dcterms:created xsi:type="dcterms:W3CDTF">2021-01-12T19:18:01Z</dcterms:created>
  <dcterms:modified xsi:type="dcterms:W3CDTF">2021-01-20T19:27:18Z</dcterms:modified>
</cp:coreProperties>
</file>