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DEFC-5180-425C-85DD-8182DE89B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BDF09-DA1A-4AA6-A0C5-E3EF338F1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AD113-2CD6-4AE2-A192-7A75916F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30BB-BB79-48AC-99DC-C6D2AFC2B172}" type="datetimeFigureOut">
              <a:rPr lang="en-IL" smtClean="0"/>
              <a:t>21/11/2019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756B-FBCE-4FD8-A67B-F3D53CBC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036E7-7ECD-47B3-A432-9BC11535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1311-13D0-43BF-AADE-4CBCC3F4BA1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840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B626-BF75-43A3-AB77-EEC40551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7D0A0-8188-4BCD-9A60-9AB15CA00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32967-8533-4FE8-9272-254A316F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30BB-BB79-48AC-99DC-C6D2AFC2B172}" type="datetimeFigureOut">
              <a:rPr lang="en-IL" smtClean="0"/>
              <a:t>21/11/2019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2330-FBD1-4B9E-B59D-C7D8B561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65CD-C768-4B54-BAD1-BEC7D29E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1311-13D0-43BF-AADE-4CBCC3F4BA1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71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6BEB8-096E-497E-8075-819A6BF50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A3160-036E-4046-8E3C-93E94B41B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8DD86-93EB-4058-9ECB-CF5709AB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30BB-BB79-48AC-99DC-C6D2AFC2B172}" type="datetimeFigureOut">
              <a:rPr lang="en-IL" smtClean="0"/>
              <a:t>21/11/2019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37FB-0524-4F62-800D-757E43B2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08533-AD7D-4B85-BBFA-4B032883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1311-13D0-43BF-AADE-4CBCC3F4BA1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967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3C53-672E-4730-ABD1-BED31052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088D-B8BB-4718-8946-B6489D9EC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C1A52-645A-4068-B939-A6004CCD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30BB-BB79-48AC-99DC-C6D2AFC2B172}" type="datetimeFigureOut">
              <a:rPr lang="en-IL" smtClean="0"/>
              <a:t>21/11/2019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C6D9B-92A1-4085-AC0E-57D554F2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11B4E-F481-4F91-9B05-0A9D8400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1311-13D0-43BF-AADE-4CBCC3F4BA1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395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5A8B-E166-4DBA-B69E-2BA7D3C9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4B1B7-7A17-401B-882A-E8C7B98D0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3D675-CC00-4B09-81CE-CEE324C7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30BB-BB79-48AC-99DC-C6D2AFC2B172}" type="datetimeFigureOut">
              <a:rPr lang="en-IL" smtClean="0"/>
              <a:t>21/11/2019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AF673-EECE-4B76-9656-11F7954D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73630-C6FC-4D36-95FD-16E908CF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1311-13D0-43BF-AADE-4CBCC3F4BA1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373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39B9-EC3E-4658-91C0-AD064179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B5C5-BDA7-4BD0-8002-2A1514600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2E73C-BEDB-4B55-9C66-689A972CA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A71D7-ACEC-44EA-AA84-C2427F9E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30BB-BB79-48AC-99DC-C6D2AFC2B172}" type="datetimeFigureOut">
              <a:rPr lang="en-IL" smtClean="0"/>
              <a:t>21/11/2019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852E2-1A13-4196-80D0-5089FAA2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35349-6B9A-4BCA-A928-EA89E54E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1311-13D0-43BF-AADE-4CBCC3F4BA1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973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EB9B-D7D9-4B99-8536-DEA77710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FCCE2-07C7-4C17-8EC6-CFD9B0E30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60926-B275-4088-A85E-9A41128F6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33477-7175-42F9-BE00-717265624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B0D49-2D58-473A-B429-EBEE7F58D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5A825-967E-4738-9E2C-246F0A5F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30BB-BB79-48AC-99DC-C6D2AFC2B172}" type="datetimeFigureOut">
              <a:rPr lang="en-IL" smtClean="0"/>
              <a:t>21/11/2019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380A0-30F9-45A1-AE47-BBAB384C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AB3BD-C110-4E76-937A-4A9847BB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1311-13D0-43BF-AADE-4CBCC3F4BA1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659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4B9F-3CB8-4C68-AD71-50EE20A0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109FD-243A-4216-B6F8-0F0838C7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30BB-BB79-48AC-99DC-C6D2AFC2B172}" type="datetimeFigureOut">
              <a:rPr lang="en-IL" smtClean="0"/>
              <a:t>21/11/2019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6AAD8-C24B-4660-92EE-522F130F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FF3D9-6705-42B9-8CE5-912D2E21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1311-13D0-43BF-AADE-4CBCC3F4BA1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217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C0D3D-9EC4-4790-B69B-43CC70A1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30BB-BB79-48AC-99DC-C6D2AFC2B172}" type="datetimeFigureOut">
              <a:rPr lang="en-IL" smtClean="0"/>
              <a:t>21/11/2019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D7980-F379-4573-8CF4-C9AEBADA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7E45B-A245-4E85-9F52-02237B87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1311-13D0-43BF-AADE-4CBCC3F4BA1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494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FF93-8431-455F-B39A-CF90F30C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527F-6F93-4868-9ED6-4F197FD8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A84BC-FC76-4DFD-8B33-4C6CFCE92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74FE7-3BA9-4513-9572-C10FFEFE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30BB-BB79-48AC-99DC-C6D2AFC2B172}" type="datetimeFigureOut">
              <a:rPr lang="en-IL" smtClean="0"/>
              <a:t>21/11/2019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72B40-E71B-43F4-B86D-BB1F41D5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4450E-87F1-4453-89E1-CCD11177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1311-13D0-43BF-AADE-4CBCC3F4BA1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252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4AAF-6A46-4FA1-A79C-AF00FDBE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E3432-E391-4358-A742-3128E8E90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5EF51-6410-4CCD-88FA-42ABE82D6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20479-952C-4FEB-98BD-309AAFA2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30BB-BB79-48AC-99DC-C6D2AFC2B172}" type="datetimeFigureOut">
              <a:rPr lang="en-IL" smtClean="0"/>
              <a:t>21/11/2019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53E77-8454-4479-A510-E61BBE55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D5EE4-3DF0-4EA4-9E27-C4EB350E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1311-13D0-43BF-AADE-4CBCC3F4BA1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559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814A9-8999-4BE7-BE9D-B2778468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A9BAC-9201-48C5-ADCD-B840E3B64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3ED5B-B892-4D6F-B99E-9F7BC9903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30BB-BB79-48AC-99DC-C6D2AFC2B172}" type="datetimeFigureOut">
              <a:rPr lang="en-IL" smtClean="0"/>
              <a:t>21/11/2019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799D-B51D-4375-A470-C1886C08F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6D18B-21D7-442D-93B2-442DD003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1311-13D0-43BF-AADE-4CBCC3F4BA1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380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B918636-AD6D-46CB-9FB3-2B76CA81BBA8}"/>
              </a:ext>
            </a:extLst>
          </p:cNvPr>
          <p:cNvGrpSpPr/>
          <p:nvPr/>
        </p:nvGrpSpPr>
        <p:grpSpPr>
          <a:xfrm>
            <a:off x="3325435" y="995083"/>
            <a:ext cx="6383341" cy="2433918"/>
            <a:chOff x="3325435" y="1635237"/>
            <a:chExt cx="5324527" cy="179376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322FB64-6932-4130-A147-D661AA5AD145}"/>
                </a:ext>
              </a:extLst>
            </p:cNvPr>
            <p:cNvGrpSpPr/>
            <p:nvPr/>
          </p:nvGrpSpPr>
          <p:grpSpPr>
            <a:xfrm>
              <a:off x="3325435" y="1635237"/>
              <a:ext cx="4979621" cy="1793763"/>
              <a:chOff x="3325435" y="1635237"/>
              <a:chExt cx="4979621" cy="179376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EDD1848-9ED1-4101-801A-D9B545567599}"/>
                  </a:ext>
                </a:extLst>
              </p:cNvPr>
              <p:cNvSpPr/>
              <p:nvPr/>
            </p:nvSpPr>
            <p:spPr>
              <a:xfrm>
                <a:off x="3325435" y="2709000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  <a:endParaRPr lang="en-IL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4B36B97-5D93-49EB-AF0A-AD190DA64F54}"/>
                  </a:ext>
                </a:extLst>
              </p:cNvPr>
              <p:cNvSpPr/>
              <p:nvPr/>
            </p:nvSpPr>
            <p:spPr>
              <a:xfrm>
                <a:off x="4390340" y="2709000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*</a:t>
                </a:r>
                <a:endParaRPr lang="en-IL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8B92F70-763A-4D27-A3FE-9CCC8D31E2A3}"/>
                  </a:ext>
                </a:extLst>
              </p:cNvPr>
              <p:cNvSpPr/>
              <p:nvPr/>
            </p:nvSpPr>
            <p:spPr>
              <a:xfrm>
                <a:off x="5455245" y="2709000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exp</a:t>
                </a:r>
                <a:endParaRPr lang="en-IL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38D2ADB-6B1B-4E96-9630-1630197301F7}"/>
                  </a:ext>
                </a:extLst>
              </p:cNvPr>
              <p:cNvSpPr/>
              <p:nvPr/>
            </p:nvSpPr>
            <p:spPr>
              <a:xfrm>
                <a:off x="6520150" y="2709000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+</a:t>
                </a:r>
                <a:endParaRPr lang="en-IL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AE7E8CF-F164-4283-A0FE-6572187096CE}"/>
                  </a:ext>
                </a:extLst>
              </p:cNvPr>
              <p:cNvSpPr/>
              <p:nvPr/>
            </p:nvSpPr>
            <p:spPr>
              <a:xfrm>
                <a:off x="7585056" y="2709000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1/x</a:t>
                </a:r>
                <a:endParaRPr lang="en-IL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CA066F2-1E35-4F50-9680-64873324FC0A}"/>
                  </a:ext>
                </a:extLst>
              </p:cNvPr>
              <p:cNvSpPr/>
              <p:nvPr/>
            </p:nvSpPr>
            <p:spPr>
              <a:xfrm>
                <a:off x="6520150" y="1635237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  <a:endParaRPr lang="en-IL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B2A34FA-BD0C-4169-8602-0702C4893C7A}"/>
                  </a:ext>
                </a:extLst>
              </p:cNvPr>
              <p:cNvSpPr/>
              <p:nvPr/>
            </p:nvSpPr>
            <p:spPr>
              <a:xfrm>
                <a:off x="4390340" y="1635237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-1</a:t>
                </a:r>
                <a:endParaRPr lang="en-IL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5BF9204-8CFB-4E1C-8BC6-E6B646F9352A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4045435" y="3069000"/>
                <a:ext cx="34490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0456832-BF3B-4AAA-909A-B91A2B28E910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5110340" y="3069000"/>
                <a:ext cx="34490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F9F21A6-9F14-40B9-BB62-ACBCE5632E03}"/>
                  </a:ext>
                </a:extLst>
              </p:cNvPr>
              <p:cNvCxnSpPr>
                <a:cxnSpLocks/>
                <a:stCxn id="8" idx="6"/>
                <a:endCxn id="9" idx="2"/>
              </p:cNvCxnSpPr>
              <p:nvPr/>
            </p:nvCxnSpPr>
            <p:spPr>
              <a:xfrm>
                <a:off x="6175245" y="3069000"/>
                <a:ext cx="34490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2DE5F0F-7CF3-454F-A473-AC919C5173B8}"/>
                  </a:ext>
                </a:extLst>
              </p:cNvPr>
              <p:cNvCxnSpPr>
                <a:cxnSpLocks/>
                <a:stCxn id="9" idx="6"/>
                <a:endCxn id="10" idx="2"/>
              </p:cNvCxnSpPr>
              <p:nvPr/>
            </p:nvCxnSpPr>
            <p:spPr>
              <a:xfrm>
                <a:off x="7240150" y="3069000"/>
                <a:ext cx="34490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02EF803-3177-476D-B588-EDB8E4FE6D93}"/>
                  </a:ext>
                </a:extLst>
              </p:cNvPr>
              <p:cNvCxnSpPr>
                <a:cxnSpLocks/>
                <a:stCxn id="11" idx="4"/>
                <a:endCxn id="9" idx="0"/>
              </p:cNvCxnSpPr>
              <p:nvPr/>
            </p:nvCxnSpPr>
            <p:spPr>
              <a:xfrm>
                <a:off x="6880150" y="2355237"/>
                <a:ext cx="0" cy="3537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F56C798-7846-4B02-ACA9-C0A3DA889480}"/>
                  </a:ext>
                </a:extLst>
              </p:cNvPr>
              <p:cNvCxnSpPr>
                <a:cxnSpLocks/>
                <a:stCxn id="12" idx="4"/>
                <a:endCxn id="7" idx="0"/>
              </p:cNvCxnSpPr>
              <p:nvPr/>
            </p:nvCxnSpPr>
            <p:spPr>
              <a:xfrm>
                <a:off x="4750340" y="2355237"/>
                <a:ext cx="0" cy="3537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EA85E65-2CCA-41A9-A427-21B981D53936}"/>
                </a:ext>
              </a:extLst>
            </p:cNvPr>
            <p:cNvCxnSpPr>
              <a:cxnSpLocks/>
            </p:cNvCxnSpPr>
            <p:nvPr/>
          </p:nvCxnSpPr>
          <p:spPr>
            <a:xfrm>
              <a:off x="8305056" y="3069000"/>
              <a:ext cx="3449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8DCD0D-15A9-4806-B47C-D4F48ADA08C5}"/>
                  </a:ext>
                </a:extLst>
              </p:cNvPr>
              <p:cNvSpPr txBox="1"/>
              <p:nvPr/>
            </p:nvSpPr>
            <p:spPr>
              <a:xfrm>
                <a:off x="8845598" y="3429000"/>
                <a:ext cx="150643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8DCD0D-15A9-4806-B47C-D4F48ADA0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598" y="3429000"/>
                <a:ext cx="1506438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125B37-0574-4DC2-B2C4-4C03312D7A67}"/>
                  </a:ext>
                </a:extLst>
              </p:cNvPr>
              <p:cNvSpPr txBox="1"/>
              <p:nvPr/>
            </p:nvSpPr>
            <p:spPr>
              <a:xfrm>
                <a:off x="6921694" y="3521644"/>
                <a:ext cx="151041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125B37-0574-4DC2-B2C4-4C03312D7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694" y="3521644"/>
                <a:ext cx="1510413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3DA148C-2B96-4DFE-AB01-97D1DB73D714}"/>
                  </a:ext>
                </a:extLst>
              </p:cNvPr>
              <p:cNvSpPr txBox="1"/>
              <p:nvPr/>
            </p:nvSpPr>
            <p:spPr>
              <a:xfrm>
                <a:off x="5704691" y="1902289"/>
                <a:ext cx="1337674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3DA148C-2B96-4DFE-AB01-97D1DB73D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691" y="1902289"/>
                <a:ext cx="1337674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836C322-643C-4A1E-A0D9-BF1E3E1AA0C1}"/>
                  </a:ext>
                </a:extLst>
              </p:cNvPr>
              <p:cNvSpPr txBox="1"/>
              <p:nvPr/>
            </p:nvSpPr>
            <p:spPr>
              <a:xfrm>
                <a:off x="4338047" y="3521644"/>
                <a:ext cx="1452705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836C322-643C-4A1E-A0D9-BF1E3E1AA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047" y="3521644"/>
                <a:ext cx="1452705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C1F400A-F1E2-4074-90F8-C3F8A0F1A93C}"/>
                  </a:ext>
                </a:extLst>
              </p:cNvPr>
              <p:cNvSpPr txBox="1"/>
              <p:nvPr/>
            </p:nvSpPr>
            <p:spPr>
              <a:xfrm>
                <a:off x="3757023" y="4667435"/>
                <a:ext cx="597067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⋅1⋅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C1F400A-F1E2-4074-90F8-C3F8A0F1A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023" y="4667435"/>
                <a:ext cx="5970673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3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9C80FE-900F-4606-9A7E-2A91D1FDB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69" t="21529" r="12891" b="23610"/>
          <a:stretch/>
        </p:blipFill>
        <p:spPr>
          <a:xfrm>
            <a:off x="2886075" y="981075"/>
            <a:ext cx="5991225" cy="37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4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Rhea Chowers</dc:creator>
  <cp:lastModifiedBy>Rhea Chowers</cp:lastModifiedBy>
  <cp:revision>4</cp:revision>
  <dcterms:created xsi:type="dcterms:W3CDTF">2019-11-21T05:05:19Z</dcterms:created>
  <dcterms:modified xsi:type="dcterms:W3CDTF">2019-11-21T05:16:32Z</dcterms:modified>
</cp:coreProperties>
</file>