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74" r:id="rId2"/>
  </p:sldIdLst>
  <p:sldSz cx="107997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83861"/>
            <a:ext cx="80998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836605"/>
            <a:ext cx="80998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54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67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25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65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46419"/>
            <a:ext cx="93147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614203"/>
            <a:ext cx="93147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16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37680"/>
            <a:ext cx="4589899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37680"/>
            <a:ext cx="4589899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32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01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68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75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16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39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87536"/>
            <a:ext cx="93147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37680"/>
            <a:ext cx="93147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9228C-70D3-4006-A99D-F5AA16CED290}" type="datetimeFigureOut">
              <a:rPr lang="en-CA" smtClean="0"/>
              <a:t>2023-06-14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6292-0808-4A46-B4F8-9A48380CF5BE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99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9A298E2-8F99-55FD-80C4-B19E896944AE}"/>
              </a:ext>
            </a:extLst>
          </p:cNvPr>
          <p:cNvSpPr/>
          <p:nvPr/>
        </p:nvSpPr>
        <p:spPr>
          <a:xfrm>
            <a:off x="2327302" y="715136"/>
            <a:ext cx="6286561" cy="3378134"/>
          </a:xfrm>
          <a:prstGeom prst="roundRect">
            <a:avLst>
              <a:gd name="adj" fmla="val 975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D31CEE3-A582-7E63-488E-1B236BD3FC24}"/>
              </a:ext>
            </a:extLst>
          </p:cNvPr>
          <p:cNvSpPr txBox="1"/>
          <p:nvPr/>
        </p:nvSpPr>
        <p:spPr>
          <a:xfrm>
            <a:off x="402869" y="2086861"/>
            <a:ext cx="1637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de-DE" dirty="0" err="1"/>
              <a:t>Formulate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en-CA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90C6CF-1EA4-D4BD-3A6B-677D35D7B7B4}"/>
              </a:ext>
            </a:extLst>
          </p:cNvPr>
          <p:cNvSpPr txBox="1"/>
          <p:nvPr/>
        </p:nvSpPr>
        <p:spPr>
          <a:xfrm>
            <a:off x="2801881" y="532554"/>
            <a:ext cx="2013284" cy="3995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de-DE" dirty="0"/>
              <a:t>colrev </a:t>
            </a:r>
            <a:r>
              <a:rPr lang="de-DE" dirty="0" err="1"/>
              <a:t>operations</a:t>
            </a:r>
            <a:endParaRPr lang="en-CA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1EC83B9-ED2C-A496-F112-207ABAB41603}"/>
              </a:ext>
            </a:extLst>
          </p:cNvPr>
          <p:cNvCxnSpPr>
            <a:cxnSpLocks/>
          </p:cNvCxnSpPr>
          <p:nvPr/>
        </p:nvCxnSpPr>
        <p:spPr>
          <a:xfrm>
            <a:off x="1953420" y="2440804"/>
            <a:ext cx="11924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F98940C-933B-15F8-A051-B76DE64D9CB3}"/>
              </a:ext>
            </a:extLst>
          </p:cNvPr>
          <p:cNvSpPr txBox="1"/>
          <p:nvPr/>
        </p:nvSpPr>
        <p:spPr>
          <a:xfrm>
            <a:off x="3300762" y="2193261"/>
            <a:ext cx="154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retrieve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7FC7565-209B-A150-05ED-8F94B908F750}"/>
              </a:ext>
            </a:extLst>
          </p:cNvPr>
          <p:cNvSpPr txBox="1"/>
          <p:nvPr/>
        </p:nvSpPr>
        <p:spPr>
          <a:xfrm>
            <a:off x="4304476" y="1080065"/>
            <a:ext cx="154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err="1"/>
              <a:t>prescreen</a:t>
            </a:r>
            <a:endParaRPr lang="en-CA" sz="20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B5B382A-07C4-19D8-08A1-D6494F71392C}"/>
              </a:ext>
            </a:extLst>
          </p:cNvPr>
          <p:cNvSpPr txBox="1"/>
          <p:nvPr/>
        </p:nvSpPr>
        <p:spPr>
          <a:xfrm>
            <a:off x="6149151" y="1693020"/>
            <a:ext cx="154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pdfs</a:t>
            </a:r>
            <a:endParaRPr lang="en-CA" sz="2177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E414002-9E1D-77A4-33B9-AF61AF65B160}"/>
              </a:ext>
            </a:extLst>
          </p:cNvPr>
          <p:cNvSpPr txBox="1"/>
          <p:nvPr/>
        </p:nvSpPr>
        <p:spPr>
          <a:xfrm>
            <a:off x="6296254" y="3202711"/>
            <a:ext cx="154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screen</a:t>
            </a:r>
            <a:endParaRPr lang="en-CA" sz="2177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9A24D45-4368-85AA-D93F-EADBE588CC63}"/>
              </a:ext>
            </a:extLst>
          </p:cNvPr>
          <p:cNvSpPr txBox="1"/>
          <p:nvPr/>
        </p:nvSpPr>
        <p:spPr>
          <a:xfrm>
            <a:off x="3937240" y="3402766"/>
            <a:ext cx="154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data</a:t>
            </a:r>
            <a:endParaRPr lang="en-CA" sz="2177" b="1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4571ADF-EF88-10FD-899C-2F4B919AD297}"/>
              </a:ext>
            </a:extLst>
          </p:cNvPr>
          <p:cNvGrpSpPr>
            <a:grpSpLocks noChangeAspect="1"/>
          </p:cNvGrpSpPr>
          <p:nvPr/>
        </p:nvGrpSpPr>
        <p:grpSpPr>
          <a:xfrm rot="20455344">
            <a:off x="4399624" y="1263275"/>
            <a:ext cx="2508705" cy="2600037"/>
            <a:chOff x="2553298" y="1455437"/>
            <a:chExt cx="2630891" cy="2726671"/>
          </a:xfrm>
        </p:grpSpPr>
        <p:sp>
          <p:nvSpPr>
            <p:cNvPr id="19" name="Pfeil: gebogen 18">
              <a:extLst>
                <a:ext uri="{FF2B5EF4-FFF2-40B4-BE49-F238E27FC236}">
                  <a16:creationId xmlns:a16="http://schemas.microsoft.com/office/drawing/2014/main" id="{CE4242FB-AE96-15EF-F6D4-349E6EB3A765}"/>
                </a:ext>
              </a:extLst>
            </p:cNvPr>
            <p:cNvSpPr>
              <a:spLocks/>
            </p:cNvSpPr>
            <p:nvPr/>
          </p:nvSpPr>
          <p:spPr>
            <a:xfrm rot="21171302">
              <a:off x="2576039" y="1464249"/>
              <a:ext cx="2608149" cy="2608545"/>
            </a:xfrm>
            <a:prstGeom prst="circularArrow">
              <a:avLst>
                <a:gd name="adj1" fmla="val 3616"/>
                <a:gd name="adj2" fmla="val 721375"/>
                <a:gd name="adj3" fmla="val 20720261"/>
                <a:gd name="adj4" fmla="val 17784346"/>
                <a:gd name="adj5" fmla="val 67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177" dirty="0"/>
            </a:p>
          </p:txBody>
        </p:sp>
        <p:sp>
          <p:nvSpPr>
            <p:cNvPr id="20" name="Pfeil: gebogen 19">
              <a:extLst>
                <a:ext uri="{FF2B5EF4-FFF2-40B4-BE49-F238E27FC236}">
                  <a16:creationId xmlns:a16="http://schemas.microsoft.com/office/drawing/2014/main" id="{56BCDC0E-D8B8-DAFF-5AF9-7FBCE75F3DBD}"/>
                </a:ext>
              </a:extLst>
            </p:cNvPr>
            <p:cNvSpPr>
              <a:spLocks/>
            </p:cNvSpPr>
            <p:nvPr/>
          </p:nvSpPr>
          <p:spPr>
            <a:xfrm rot="16418718">
              <a:off x="2553496" y="1455239"/>
              <a:ext cx="2608149" cy="2608545"/>
            </a:xfrm>
            <a:prstGeom prst="circularArrow">
              <a:avLst>
                <a:gd name="adj1" fmla="val 3616"/>
                <a:gd name="adj2" fmla="val 721375"/>
                <a:gd name="adj3" fmla="val 20720262"/>
                <a:gd name="adj4" fmla="val 17940792"/>
                <a:gd name="adj5" fmla="val 67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177" dirty="0"/>
            </a:p>
          </p:txBody>
        </p:sp>
        <p:sp>
          <p:nvSpPr>
            <p:cNvPr id="24" name="Pfeil: gebogen 23">
              <a:extLst>
                <a:ext uri="{FF2B5EF4-FFF2-40B4-BE49-F238E27FC236}">
                  <a16:creationId xmlns:a16="http://schemas.microsoft.com/office/drawing/2014/main" id="{2A80BD03-5E61-3004-5664-334283569073}"/>
                </a:ext>
              </a:extLst>
            </p:cNvPr>
            <p:cNvSpPr>
              <a:spLocks/>
            </p:cNvSpPr>
            <p:nvPr/>
          </p:nvSpPr>
          <p:spPr>
            <a:xfrm rot="8761725">
              <a:off x="2576040" y="1573563"/>
              <a:ext cx="2608149" cy="2608545"/>
            </a:xfrm>
            <a:prstGeom prst="circularArrow">
              <a:avLst>
                <a:gd name="adj1" fmla="val 3616"/>
                <a:gd name="adj2" fmla="val 721375"/>
                <a:gd name="adj3" fmla="val 20720261"/>
                <a:gd name="adj4" fmla="val 16342839"/>
                <a:gd name="adj5" fmla="val 678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177" dirty="0"/>
            </a:p>
          </p:txBody>
        </p:sp>
      </p:grpSp>
      <p:sp>
        <p:nvSpPr>
          <p:cNvPr id="25" name="Pfeil: gebogen 24">
            <a:extLst>
              <a:ext uri="{FF2B5EF4-FFF2-40B4-BE49-F238E27FC236}">
                <a16:creationId xmlns:a16="http://schemas.microsoft.com/office/drawing/2014/main" id="{4C3630C1-5531-F500-3459-6D1EFD91E2BF}"/>
              </a:ext>
            </a:extLst>
          </p:cNvPr>
          <p:cNvSpPr>
            <a:spLocks/>
          </p:cNvSpPr>
          <p:nvPr/>
        </p:nvSpPr>
        <p:spPr>
          <a:xfrm rot="11364974">
            <a:off x="4396296" y="1324240"/>
            <a:ext cx="2487018" cy="2487397"/>
          </a:xfrm>
          <a:prstGeom prst="circularArrow">
            <a:avLst>
              <a:gd name="adj1" fmla="val 3616"/>
              <a:gd name="adj2" fmla="val 721375"/>
              <a:gd name="adj3" fmla="val 20720262"/>
              <a:gd name="adj4" fmla="val 17940792"/>
              <a:gd name="adj5" fmla="val 67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CA" sz="2177" dirty="0"/>
          </a:p>
        </p:txBody>
      </p:sp>
      <p:sp>
        <p:nvSpPr>
          <p:cNvPr id="26" name="Pfeil: gebogen 25">
            <a:extLst>
              <a:ext uri="{FF2B5EF4-FFF2-40B4-BE49-F238E27FC236}">
                <a16:creationId xmlns:a16="http://schemas.microsoft.com/office/drawing/2014/main" id="{FEFF9A5A-3E96-43F5-6B70-FA11D5F276E9}"/>
              </a:ext>
            </a:extLst>
          </p:cNvPr>
          <p:cNvSpPr>
            <a:spLocks/>
          </p:cNvSpPr>
          <p:nvPr/>
        </p:nvSpPr>
        <p:spPr>
          <a:xfrm rot="2114632">
            <a:off x="4471103" y="1379192"/>
            <a:ext cx="2487019" cy="2487397"/>
          </a:xfrm>
          <a:prstGeom prst="circularArrow">
            <a:avLst>
              <a:gd name="adj1" fmla="val 3616"/>
              <a:gd name="adj2" fmla="val 721375"/>
              <a:gd name="adj3" fmla="val 20720261"/>
              <a:gd name="adj4" fmla="val 17784346"/>
              <a:gd name="adj5" fmla="val 67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CA" sz="2177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65E5BC6-F15A-9583-C3F0-008924CADFFD}"/>
              </a:ext>
            </a:extLst>
          </p:cNvPr>
          <p:cNvCxnSpPr>
            <a:cxnSpLocks/>
          </p:cNvCxnSpPr>
          <p:nvPr/>
        </p:nvCxnSpPr>
        <p:spPr>
          <a:xfrm>
            <a:off x="7729821" y="2472705"/>
            <a:ext cx="119248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9E36D64D-D122-EA43-CCB3-D89FF96B2202}"/>
              </a:ext>
            </a:extLst>
          </p:cNvPr>
          <p:cNvSpPr txBox="1"/>
          <p:nvPr/>
        </p:nvSpPr>
        <p:spPr>
          <a:xfrm>
            <a:off x="8972899" y="2274700"/>
            <a:ext cx="1230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de-DE" dirty="0"/>
              <a:t>Publish</a:t>
            </a:r>
            <a:endParaRPr lang="en-CA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96FBEC4-00D2-9911-251E-5E0476B51591}"/>
              </a:ext>
            </a:extLst>
          </p:cNvPr>
          <p:cNvSpPr/>
          <p:nvPr/>
        </p:nvSpPr>
        <p:spPr>
          <a:xfrm>
            <a:off x="182357" y="435676"/>
            <a:ext cx="10384862" cy="42601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24C2B15-DDE3-5134-2F9E-61C534D316D5}"/>
              </a:ext>
            </a:extLst>
          </p:cNvPr>
          <p:cNvSpPr txBox="1"/>
          <p:nvPr/>
        </p:nvSpPr>
        <p:spPr>
          <a:xfrm>
            <a:off x="1794409" y="4496699"/>
            <a:ext cx="7627050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dk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CoLRev environment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03609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13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44</cp:revision>
  <dcterms:created xsi:type="dcterms:W3CDTF">2022-03-23T20:47:01Z</dcterms:created>
  <dcterms:modified xsi:type="dcterms:W3CDTF">2023-06-14T13:13:50Z</dcterms:modified>
</cp:coreProperties>
</file>