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764704"/>
            <a:ext cx="3795712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179512" y="4797152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應用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u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初期強度極高用途接著需求適用。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u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接著不同類型的材質擁有不同膨脹係數適用。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u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接著需求高耐久性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重複加熱、冷卻與振動性能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u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無添加矽氧烷：不含低分子量環體矽氧烷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(D3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D10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環矽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烷化合物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60440" y="692696"/>
            <a:ext cx="50760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特長</a:t>
            </a:r>
            <a:endParaRPr lang="en-US" altLang="zh-TW" sz="2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感壓接著劑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/>
              <a:t>感壓型黏著劑</a:t>
            </a:r>
            <a:r>
              <a:rPr lang="en-US" altLang="zh-TW" dirty="0" smtClean="0"/>
              <a:t>(pressure sensitive adhesives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PSA) </a:t>
            </a:r>
            <a:r>
              <a:rPr lang="zh-TW" altLang="en-US" dirty="0" smtClean="0"/>
              <a:t>是指施以輕壓即可黏著到物體表面的黏著劑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800100" lvl="1" indent="-342900">
              <a:buFont typeface="Wingdings" pitchFamily="2" charset="2"/>
              <a:buChar char="n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經由吸收空氣中的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濕氣進行固化反應。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buFont typeface="Wingdings" pitchFamily="2" charset="2"/>
              <a:buChar char="n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壓合固定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時間約為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分鐘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單液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型無溶劑常溫硬化性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buFont typeface="Wingdings" pitchFamily="2" charset="2"/>
              <a:buChar char="n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容易使用、乾淨與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安全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buFont typeface="Wingdings" pitchFamily="2" charset="2"/>
              <a:buChar char="n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單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液型無溶劑成分，可在常溫快速固化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接著使用範圍廣泛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buFont typeface="Wingdings" pitchFamily="2" charset="2"/>
              <a:buChar char="n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Super-X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為彈性接著劑接著基材後不易剝落，由於固化後的薄膜為橡膠態，可以充分地跟隨接著材質膨脹與收縮，所以耐久性的溫度範圍可達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-60°C~120°C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692696"/>
            <a:ext cx="6094635" cy="512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427984" y="764704"/>
            <a:ext cx="1224136" cy="5184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512" y="908720"/>
            <a:ext cx="1800200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黏度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介於血液與蜂蜜之間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接點 7"/>
          <p:cNvCxnSpPr>
            <a:endCxn id="6" idx="3"/>
          </p:cNvCxnSpPr>
          <p:nvPr/>
        </p:nvCxnSpPr>
        <p:spPr>
          <a:xfrm flipH="1" flipV="1">
            <a:off x="1979712" y="1160748"/>
            <a:ext cx="936104" cy="900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9512" y="1484784"/>
            <a:ext cx="1800200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硬度介於鉛筆橡皮擦與輪胎之間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接點 13"/>
          <p:cNvCxnSpPr>
            <a:endCxn id="13" idx="3"/>
          </p:cNvCxnSpPr>
          <p:nvPr/>
        </p:nvCxnSpPr>
        <p:spPr>
          <a:xfrm flipH="1" flipV="1">
            <a:off x="1979712" y="1736812"/>
            <a:ext cx="936104" cy="648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9512" y="206084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指觸乾燥時間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7" name="直線接點 16"/>
          <p:cNvCxnSpPr>
            <a:endCxn id="16" idx="3"/>
          </p:cNvCxnSpPr>
          <p:nvPr/>
        </p:nvCxnSpPr>
        <p:spPr>
          <a:xfrm flipH="1" flipV="1">
            <a:off x="1979712" y="2240868"/>
            <a:ext cx="936104" cy="468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512" y="3645024"/>
            <a:ext cx="1800200" cy="72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彈性係數，材料剛性愈高，材料越堅韌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橡膠類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2" name="直線接點 21"/>
          <p:cNvCxnSpPr>
            <a:endCxn id="21" idx="3"/>
          </p:cNvCxnSpPr>
          <p:nvPr/>
        </p:nvCxnSpPr>
        <p:spPr>
          <a:xfrm flipH="1" flipV="1">
            <a:off x="1979712" y="4005064"/>
            <a:ext cx="936104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9512" y="4437112"/>
            <a:ext cx="1800200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膨脹係數接近黃銅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8" name="直線接點 27"/>
          <p:cNvCxnSpPr>
            <a:endCxn id="27" idx="3"/>
          </p:cNvCxnSpPr>
          <p:nvPr/>
        </p:nvCxnSpPr>
        <p:spPr>
          <a:xfrm flipH="1">
            <a:off x="1979712" y="4653136"/>
            <a:ext cx="936104" cy="36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9512" y="5013176"/>
            <a:ext cx="1800200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極化率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不容易被極化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1" name="直線接點 30"/>
          <p:cNvCxnSpPr>
            <a:endCxn id="30" idx="3"/>
          </p:cNvCxnSpPr>
          <p:nvPr/>
        </p:nvCxnSpPr>
        <p:spPr>
          <a:xfrm flipH="1">
            <a:off x="1979712" y="4941168"/>
            <a:ext cx="936104" cy="32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79512" y="5589240"/>
            <a:ext cx="1800200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使用溫度範圍皆為橡膠態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-20°C~85°C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4" name="直線接點 33"/>
          <p:cNvCxnSpPr>
            <a:endCxn id="33" idx="3"/>
          </p:cNvCxnSpPr>
          <p:nvPr/>
        </p:nvCxnSpPr>
        <p:spPr>
          <a:xfrm flipH="1">
            <a:off x="1979712" y="5589240"/>
            <a:ext cx="936104" cy="3960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79512" y="2996952"/>
            <a:ext cx="180020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絕緣體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高阻抗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en-US" altLang="zh-TW" sz="1600" baseline="30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l-GR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Ω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-cm)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4" name="直線接點 43"/>
          <p:cNvCxnSpPr>
            <a:endCxn id="43" idx="3"/>
          </p:cNvCxnSpPr>
          <p:nvPr/>
        </p:nvCxnSpPr>
        <p:spPr>
          <a:xfrm flipH="1" flipV="1">
            <a:off x="1979712" y="3284984"/>
            <a:ext cx="936104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5"/>
            <a:ext cx="720176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600200"/>
            <a:ext cx="89344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119188"/>
            <a:ext cx="71437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420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241</Words>
  <Application>Microsoft Office PowerPoint</Application>
  <PresentationFormat>如螢幕大小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Rioyclai</dc:creator>
  <cp:lastModifiedBy>Rioyclai</cp:lastModifiedBy>
  <cp:revision>25</cp:revision>
  <dcterms:created xsi:type="dcterms:W3CDTF">2019-05-11T18:42:07Z</dcterms:created>
  <dcterms:modified xsi:type="dcterms:W3CDTF">2019-05-11T20:02:38Z</dcterms:modified>
</cp:coreProperties>
</file>