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2AE7D-0E56-43B4-BD92-2C1C7D3C8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DDB298-17B2-440A-B1BD-6D56F8D0D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C152A6-AC60-498B-B69B-4431B8F2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74F2-B0D3-4338-8DC1-153C0678A292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EA878F-9260-4F64-BB69-54272947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D7460A-1B37-4E2B-9B55-3A024804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BDAA-892D-4A81-8DB4-DC7EC7BCB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76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CDB46-E444-4465-950D-41F09644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7E6D3B-3593-4331-9000-F29CA7549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898BEF-3F51-4840-8A35-6A4E935F2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74F2-B0D3-4338-8DC1-153C0678A292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E0E6D7-41EA-4E84-8231-03537204F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70988-81A1-41B0-B266-1F0BC1216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BDAA-892D-4A81-8DB4-DC7EC7BCB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24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EB151B-6027-42E2-B71F-D71704F65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BD400A-4120-452A-816C-9748344B1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1DEB68-B82F-4DF3-935B-7539961B4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74F2-B0D3-4338-8DC1-153C0678A292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DD0D58-1BD9-46A8-92FB-D0177DDA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674C61-EF87-4C36-A4A6-C59D2EEA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BDAA-892D-4A81-8DB4-DC7EC7BCB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21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FFBA8-4A29-4358-A6CC-CAB60C83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1E6224-0FD3-4DB0-91DC-2FD9AA6D3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B7112C-2B2E-4EF7-B9B6-8ACF7EC9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74F2-B0D3-4338-8DC1-153C0678A292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8C7460-F269-4F7F-8513-E176E64B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A8F9A-FDF1-4FA7-BCE5-AA4AE4EC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BDAA-892D-4A81-8DB4-DC7EC7BCB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32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D0020-FD3E-43AF-8D96-9BD7B5709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1EFA8C-8505-4E06-BF87-85FE0B1E4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C698B4-6855-46C8-97F2-4E7778767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74F2-B0D3-4338-8DC1-153C0678A292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5A636D-11EF-47C0-8A59-3CF993966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356EFB-B336-47D8-82A7-B160AFEA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BDAA-892D-4A81-8DB4-DC7EC7BCB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60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A5275-47E5-4540-9FDD-AFA361B6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6205C-FB6D-4E2E-AB97-ADBBFAA5D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C8A016-22B4-40C7-9992-93EEF6BDB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CA9842-E0E1-4564-A7F0-9754CE8C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74F2-B0D3-4338-8DC1-153C0678A292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8096A-CF08-4050-9B7A-AB9A2C0B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FCCF03-9C48-417A-81C1-F0E62C73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BDAA-892D-4A81-8DB4-DC7EC7BCB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37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CEA9B-891E-4BBE-A096-396A9767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07DB7E-A65C-4B18-BAC3-5578B302F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30E11F-AFE1-41D0-98AF-B19955B4B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DAC441-8E68-4001-994D-5FD3579A6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F1CF49-D9B9-4AE7-A7BF-9A86DB0B0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FECD69-AF95-4EE9-94C7-FDC97C04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74F2-B0D3-4338-8DC1-153C0678A292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11498D-5290-4B32-8D7E-9163B0408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767195-E4C0-41ED-919F-DEBF8B15B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BDAA-892D-4A81-8DB4-DC7EC7BCB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18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61F53-054C-4360-8778-33F67542F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4AD950-E875-4411-8152-86E62F544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74F2-B0D3-4338-8DC1-153C0678A292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D9CE1B-B2FD-4108-B77C-213236B8E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4D1493-14F2-4CDE-AE0F-CF10A4F5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BDAA-892D-4A81-8DB4-DC7EC7BCB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36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2804AF-E375-43F0-B3B4-2CB8CE9B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74F2-B0D3-4338-8DC1-153C0678A292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729C64-BD0A-45CD-BE1A-6A867C85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547A85-7FAA-4B51-8C5F-11B07CE6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BDAA-892D-4A81-8DB4-DC7EC7BCB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7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CCDDA-7AFA-409E-9D3E-73D9A814F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283758-7CF0-4B1C-AFC3-6064C708D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BFF382-DB99-4A1E-8F66-C6416879D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58D2B7-8D93-4FA3-904F-BE4C0541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74F2-B0D3-4338-8DC1-153C0678A292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5CCBD3-49DF-4AFB-9558-61D8AB93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FFD029-A434-470B-BDEF-51D9C8EC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BDAA-892D-4A81-8DB4-DC7EC7BCB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73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C0D71-B2F0-477C-910B-9E15FB1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78FD62-A222-400D-9BBF-ED67EEE4D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C44380-C1E7-4E53-9DAC-5DD91DF50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A2772D-69FB-4A35-BBD8-83BF701F3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74F2-B0D3-4338-8DC1-153C0678A292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8AC889-241E-47BA-BB14-5140F80D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D28B3C-AC06-4EBA-B022-719B26A7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BDAA-892D-4A81-8DB4-DC7EC7BCB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13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6E7A50-AE27-49E4-AA5F-D0C2F168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46BB36-72E6-4AC3-BF72-DB5EAAB08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2DDD3-5D28-40F1-87D6-C6E83C354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274F2-B0D3-4338-8DC1-153C0678A292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8DFEE1-CE5B-4512-801E-1DFECBB86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C9C36C-FEC7-495F-BACD-023DECA80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BBDAA-892D-4A81-8DB4-DC7EC7BCB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48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B0C75-8AE1-46C4-8467-BB9F3E617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1D2B33-580E-4BCE-ABA3-F35EA7A0E6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59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>
            <a:extLst>
              <a:ext uri="{FF2B5EF4-FFF2-40B4-BE49-F238E27FC236}">
                <a16:creationId xmlns:a16="http://schemas.microsoft.com/office/drawing/2014/main" id="{4752254E-232D-46E7-8D04-B19F8499C520}"/>
              </a:ext>
            </a:extLst>
          </p:cNvPr>
          <p:cNvSpPr/>
          <p:nvPr/>
        </p:nvSpPr>
        <p:spPr>
          <a:xfrm>
            <a:off x="8617591" y="3944247"/>
            <a:ext cx="2877076" cy="1217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5F31445-1194-428E-9531-5573C17EF919}"/>
              </a:ext>
            </a:extLst>
          </p:cNvPr>
          <p:cNvSpPr/>
          <p:nvPr/>
        </p:nvSpPr>
        <p:spPr>
          <a:xfrm>
            <a:off x="5755887" y="3942090"/>
            <a:ext cx="2877076" cy="1217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AD31BB9-DAC0-476D-A1F7-834E11C50BA3}"/>
              </a:ext>
            </a:extLst>
          </p:cNvPr>
          <p:cNvSpPr/>
          <p:nvPr/>
        </p:nvSpPr>
        <p:spPr>
          <a:xfrm>
            <a:off x="2655814" y="2383712"/>
            <a:ext cx="1588316" cy="41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KwWlx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68CAA7-5A0D-493A-9D5D-2FCEA820A6AA}"/>
              </a:ext>
            </a:extLst>
          </p:cNvPr>
          <p:cNvSpPr/>
          <p:nvPr/>
        </p:nvSpPr>
        <p:spPr>
          <a:xfrm>
            <a:off x="1572231" y="3301096"/>
            <a:ext cx="1588316" cy="41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aovMcomper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E7BD6A-6FA0-466B-916C-91984899BC81}"/>
              </a:ext>
            </a:extLst>
          </p:cNvPr>
          <p:cNvSpPr/>
          <p:nvPr/>
        </p:nvSpPr>
        <p:spPr>
          <a:xfrm>
            <a:off x="8780819" y="3288970"/>
            <a:ext cx="1588316" cy="41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MuiKwWlx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D0F2DD-F7BB-4C22-AE27-580824DE84D0}"/>
              </a:ext>
            </a:extLst>
          </p:cNvPr>
          <p:cNvSpPr/>
          <p:nvPr/>
        </p:nvSpPr>
        <p:spPr>
          <a:xfrm>
            <a:off x="6665403" y="3296173"/>
            <a:ext cx="1893116" cy="41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MuiaovMcomper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0402ED-9792-48A1-99C1-DB7788B8CE0C}"/>
              </a:ext>
            </a:extLst>
          </p:cNvPr>
          <p:cNvSpPr/>
          <p:nvPr/>
        </p:nvSpPr>
        <p:spPr>
          <a:xfrm>
            <a:off x="7884256" y="2330918"/>
            <a:ext cx="1588316" cy="41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MuiNorCV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ED21E0D-C0E8-4F25-807E-C4DB93A9183A}"/>
              </a:ext>
            </a:extLst>
          </p:cNvPr>
          <p:cNvSpPr/>
          <p:nvPr/>
        </p:nvSpPr>
        <p:spPr>
          <a:xfrm>
            <a:off x="1408314" y="4432219"/>
            <a:ext cx="1907094" cy="41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aovMuiBarPlot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D3D328-431C-4D4F-85C1-BF8E653394CF}"/>
              </a:ext>
            </a:extLst>
          </p:cNvPr>
          <p:cNvSpPr/>
          <p:nvPr/>
        </p:nvSpPr>
        <p:spPr>
          <a:xfrm>
            <a:off x="3536657" y="4427854"/>
            <a:ext cx="1907093" cy="41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aovMuiBoxP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47450A1-8BDB-40E6-A106-FC69302EA7BE}"/>
              </a:ext>
            </a:extLst>
          </p:cNvPr>
          <p:cNvSpPr/>
          <p:nvPr/>
        </p:nvSpPr>
        <p:spPr>
          <a:xfrm>
            <a:off x="6574512" y="3994136"/>
            <a:ext cx="1983995" cy="41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MuiPlotresultBar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403EB00-D9BB-4856-B286-9B4B732F1650}"/>
              </a:ext>
            </a:extLst>
          </p:cNvPr>
          <p:cNvSpPr/>
          <p:nvPr/>
        </p:nvSpPr>
        <p:spPr>
          <a:xfrm>
            <a:off x="3689764" y="3304940"/>
            <a:ext cx="1586916" cy="41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KwWlx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C411D87-03CC-440C-BAC3-BF3349554CEA}"/>
              </a:ext>
            </a:extLst>
          </p:cNvPr>
          <p:cNvSpPr/>
          <p:nvPr/>
        </p:nvSpPr>
        <p:spPr>
          <a:xfrm>
            <a:off x="8780819" y="3994136"/>
            <a:ext cx="1983995" cy="41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MuiPlotresultBox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7E4521D-5879-44CE-9CB5-F3EF563C387D}"/>
              </a:ext>
            </a:extLst>
          </p:cNvPr>
          <p:cNvSpPr/>
          <p:nvPr/>
        </p:nvSpPr>
        <p:spPr>
          <a:xfrm>
            <a:off x="5844671" y="4653552"/>
            <a:ext cx="2713836" cy="41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FacetMuiPlotresultBar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5BB4464-4024-43A2-A4DC-0CD176D3520F}"/>
              </a:ext>
            </a:extLst>
          </p:cNvPr>
          <p:cNvSpPr/>
          <p:nvPr/>
        </p:nvSpPr>
        <p:spPr>
          <a:xfrm>
            <a:off x="8758618" y="4653552"/>
            <a:ext cx="2713836" cy="411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FacetMuiPlotresultBox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8973765-6AB8-47F8-A818-4DAAB6238533}"/>
              </a:ext>
            </a:extLst>
          </p:cNvPr>
          <p:cNvSpPr/>
          <p:nvPr/>
        </p:nvSpPr>
        <p:spPr>
          <a:xfrm>
            <a:off x="1216404" y="2088859"/>
            <a:ext cx="4471332" cy="3615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C33A62E-7C51-4C2E-A824-6902C56DE457}"/>
              </a:ext>
            </a:extLst>
          </p:cNvPr>
          <p:cNvSpPr/>
          <p:nvPr/>
        </p:nvSpPr>
        <p:spPr>
          <a:xfrm>
            <a:off x="7745476" y="1494915"/>
            <a:ext cx="2070686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MuiStat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70698C9-ED7B-48BE-BA6C-DD1AFCAE943C}"/>
              </a:ext>
            </a:extLst>
          </p:cNvPr>
          <p:cNvSpPr/>
          <p:nvPr/>
        </p:nvSpPr>
        <p:spPr>
          <a:xfrm>
            <a:off x="2419517" y="1482057"/>
            <a:ext cx="2070686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SingleStat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5DD27EE-6043-4CFA-A568-86E3D199AE6C}"/>
              </a:ext>
            </a:extLst>
          </p:cNvPr>
          <p:cNvSpPr/>
          <p:nvPr/>
        </p:nvSpPr>
        <p:spPr>
          <a:xfrm>
            <a:off x="5683542" y="2088858"/>
            <a:ext cx="5868098" cy="3615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6C463B9-DC1A-4609-948C-7E5E61B8282C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2366389" y="2794772"/>
            <a:ext cx="1083583" cy="50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A1D0586-6BAE-4D2D-A812-DABED45391B9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>
            <a:off x="3449972" y="2794772"/>
            <a:ext cx="1033250" cy="51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39B989C-74B8-4956-BDEC-86AD3EA03EC3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2361861" y="3712156"/>
            <a:ext cx="4528" cy="72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BBF4A61-907D-4EB6-A6E0-567E82FA90DE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>
            <a:off x="4483222" y="3716000"/>
            <a:ext cx="6982" cy="711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E56551C-5275-4E21-A5C7-4889457EE339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7611961" y="2741978"/>
            <a:ext cx="1066453" cy="554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821C5BE-5F13-4EE6-BF57-A7CA629C8EF7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8678414" y="2741978"/>
            <a:ext cx="896563" cy="546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0B26AD7-F7E3-47A7-8F5C-AC493C48CE3D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7566510" y="3707233"/>
            <a:ext cx="45451" cy="28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2849EC1-69EA-4D52-8C12-3C4103DC35EE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9574977" y="3700030"/>
            <a:ext cx="197840" cy="29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895D9D53-1C21-4D6B-B9B1-27A9F5A8BE45}"/>
              </a:ext>
            </a:extLst>
          </p:cNvPr>
          <p:cNvSpPr/>
          <p:nvPr/>
        </p:nvSpPr>
        <p:spPr>
          <a:xfrm>
            <a:off x="2327238" y="6682326"/>
            <a:ext cx="2070686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MuiStat</a:t>
            </a:r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8202ACC-9B7E-4115-BD6E-830BA8F9246D}"/>
              </a:ext>
            </a:extLst>
          </p:cNvPr>
          <p:cNvSpPr/>
          <p:nvPr/>
        </p:nvSpPr>
        <p:spPr>
          <a:xfrm>
            <a:off x="2327238" y="5888167"/>
            <a:ext cx="2070686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SingleStat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3D61C2D-5BCB-4EEC-ADB2-EAAE19F57204}"/>
              </a:ext>
            </a:extLst>
          </p:cNvPr>
          <p:cNvSpPr txBox="1"/>
          <p:nvPr/>
        </p:nvSpPr>
        <p:spPr>
          <a:xfrm>
            <a:off x="4765652" y="5938392"/>
            <a:ext cx="545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该函数用于单个指标数据的完整差异检测流程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8B09D94-3F4C-49A9-832D-0DB9FCB583A5}"/>
              </a:ext>
            </a:extLst>
          </p:cNvPr>
          <p:cNvSpPr txBox="1"/>
          <p:nvPr/>
        </p:nvSpPr>
        <p:spPr>
          <a:xfrm>
            <a:off x="4588778" y="6594051"/>
            <a:ext cx="5452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该函数用于多个指标数据的完整差异检测流程；数量没有限制；</a:t>
            </a:r>
          </a:p>
        </p:txBody>
      </p:sp>
    </p:spTree>
    <p:extLst>
      <p:ext uri="{BB962C8B-B14F-4D97-AF65-F5344CB8AC3E}">
        <p14:creationId xmlns:p14="http://schemas.microsoft.com/office/powerpoint/2010/main" val="116927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327CBFA-0748-4AB9-9C30-960E8C45E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776" y="282014"/>
            <a:ext cx="6096000" cy="27044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D919AB-1688-4754-9C12-6F832233A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702" y="3145824"/>
            <a:ext cx="5843234" cy="123854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728BAD4-2621-474B-8C68-0B2D18577C1B}"/>
              </a:ext>
            </a:extLst>
          </p:cNvPr>
          <p:cNvSpPr txBox="1"/>
          <p:nvPr/>
        </p:nvSpPr>
        <p:spPr>
          <a:xfrm>
            <a:off x="5135265" y="4564409"/>
            <a:ext cx="5843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每个方框中的函数都可以单独运行；具体查看帮助文件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5C2A2D-4EC5-4FA2-9FAD-6226CB6DE389}"/>
              </a:ext>
            </a:extLst>
          </p:cNvPr>
          <p:cNvSpPr txBox="1"/>
          <p:nvPr/>
        </p:nvSpPr>
        <p:spPr>
          <a:xfrm>
            <a:off x="9420287" y="415862"/>
            <a:ext cx="1158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总函数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F55BC1-1B1F-4EE8-9B45-C09FA377709E}"/>
              </a:ext>
            </a:extLst>
          </p:cNvPr>
          <p:cNvSpPr txBox="1"/>
          <p:nvPr/>
        </p:nvSpPr>
        <p:spPr>
          <a:xfrm>
            <a:off x="9420287" y="817027"/>
            <a:ext cx="1930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正态和方差齐性检测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4A72DFB-B6FF-4197-BAA5-BA72EDDDBAA0}"/>
              </a:ext>
            </a:extLst>
          </p:cNvPr>
          <p:cNvSpPr txBox="1"/>
          <p:nvPr/>
        </p:nvSpPr>
        <p:spPr>
          <a:xfrm>
            <a:off x="9420287" y="1401598"/>
            <a:ext cx="2273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方差检验 </a:t>
            </a:r>
            <a:r>
              <a:rPr lang="en-US" altLang="zh-CN" sz="1400" dirty="0"/>
              <a:t>or </a:t>
            </a:r>
            <a:r>
              <a:rPr lang="zh-CN" altLang="en-US" sz="1400" dirty="0"/>
              <a:t>非参数检验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092EA1-241D-48DD-873C-54BBE6391C7D}"/>
              </a:ext>
            </a:extLst>
          </p:cNvPr>
          <p:cNvSpPr txBox="1"/>
          <p:nvPr/>
        </p:nvSpPr>
        <p:spPr>
          <a:xfrm>
            <a:off x="9420287" y="1992536"/>
            <a:ext cx="2273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检验结果可视化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73778B3-B1CC-4DFB-9196-CF90EADF7A87}"/>
              </a:ext>
            </a:extLst>
          </p:cNvPr>
          <p:cNvSpPr/>
          <p:nvPr/>
        </p:nvSpPr>
        <p:spPr>
          <a:xfrm>
            <a:off x="2768367" y="282014"/>
            <a:ext cx="8764270" cy="471977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4DC3C6-48CA-443F-A13B-513C616AD606}"/>
              </a:ext>
            </a:extLst>
          </p:cNvPr>
          <p:cNvSpPr/>
          <p:nvPr/>
        </p:nvSpPr>
        <p:spPr>
          <a:xfrm>
            <a:off x="2768367" y="770278"/>
            <a:ext cx="8764270" cy="471977"/>
          </a:xfrm>
          <a:prstGeom prst="rect">
            <a:avLst/>
          </a:prstGeom>
          <a:solidFill>
            <a:schemeClr val="accent3">
              <a:lumMod val="20000"/>
              <a:lumOff val="80000"/>
              <a:alpha val="25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B46A8DD-11A1-4AAE-98C2-E4E88133E5F8}"/>
              </a:ext>
            </a:extLst>
          </p:cNvPr>
          <p:cNvSpPr/>
          <p:nvPr/>
        </p:nvSpPr>
        <p:spPr>
          <a:xfrm>
            <a:off x="2768367" y="1225089"/>
            <a:ext cx="8764270" cy="471977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160F086-924E-457F-A013-4DB9B30DA8C8}"/>
              </a:ext>
            </a:extLst>
          </p:cNvPr>
          <p:cNvSpPr/>
          <p:nvPr/>
        </p:nvSpPr>
        <p:spPr>
          <a:xfrm>
            <a:off x="2768367" y="1697066"/>
            <a:ext cx="8764270" cy="1111448"/>
          </a:xfrm>
          <a:prstGeom prst="rect">
            <a:avLst/>
          </a:prstGeom>
          <a:solidFill>
            <a:schemeClr val="accent3">
              <a:lumMod val="20000"/>
              <a:lumOff val="80000"/>
              <a:alpha val="25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55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818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71</Words>
  <Application>Microsoft Office PowerPoint</Application>
  <PresentationFormat>宽屏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diandian</dc:creator>
  <cp:lastModifiedBy>liu diandian</cp:lastModifiedBy>
  <cp:revision>7</cp:revision>
  <dcterms:created xsi:type="dcterms:W3CDTF">2020-01-11T14:51:19Z</dcterms:created>
  <dcterms:modified xsi:type="dcterms:W3CDTF">2020-01-12T13:56:13Z</dcterms:modified>
</cp:coreProperties>
</file>