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57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52071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21</a:t>
            </a:r>
            <a:r>
              <a:rPr lang="en-GB" sz="1600" dirty="0" smtClean="0"/>
              <a:t>/08/2023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56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10" y="96116"/>
            <a:ext cx="2576946" cy="6761884"/>
          </a:xfr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654627"/>
          </a:xfrm>
          <a:prstGeom prst="rect">
            <a:avLst/>
          </a:prstGeom>
          <a:solidFill>
            <a:srgbClr val="0D5573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INSIGHTS FROM CUSTOMER REVIEWS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8491" y="748145"/>
            <a:ext cx="12095018" cy="6016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8368" y="829092"/>
            <a:ext cx="4205547" cy="2018018"/>
          </a:xfrm>
          <a:custGeom>
            <a:avLst/>
            <a:gdLst>
              <a:gd name="connsiteX0" fmla="*/ 0 w 4159827"/>
              <a:gd name="connsiteY0" fmla="*/ 335980 h 2015838"/>
              <a:gd name="connsiteX1" fmla="*/ 335980 w 4159827"/>
              <a:gd name="connsiteY1" fmla="*/ 0 h 2015838"/>
              <a:gd name="connsiteX2" fmla="*/ 3823847 w 4159827"/>
              <a:gd name="connsiteY2" fmla="*/ 0 h 2015838"/>
              <a:gd name="connsiteX3" fmla="*/ 4159827 w 4159827"/>
              <a:gd name="connsiteY3" fmla="*/ 335980 h 2015838"/>
              <a:gd name="connsiteX4" fmla="*/ 4159827 w 4159827"/>
              <a:gd name="connsiteY4" fmla="*/ 1679858 h 2015838"/>
              <a:gd name="connsiteX5" fmla="*/ 3823847 w 4159827"/>
              <a:gd name="connsiteY5" fmla="*/ 2015838 h 2015838"/>
              <a:gd name="connsiteX6" fmla="*/ 335980 w 4159827"/>
              <a:gd name="connsiteY6" fmla="*/ 2015838 h 2015838"/>
              <a:gd name="connsiteX7" fmla="*/ 0 w 4159827"/>
              <a:gd name="connsiteY7" fmla="*/ 1679858 h 2015838"/>
              <a:gd name="connsiteX8" fmla="*/ 0 w 4159827"/>
              <a:gd name="connsiteY8" fmla="*/ 335980 h 2015838"/>
              <a:gd name="connsiteX0" fmla="*/ 0 w 4182687"/>
              <a:gd name="connsiteY0" fmla="*/ 338160 h 2018018"/>
              <a:gd name="connsiteX1" fmla="*/ 335980 w 4182687"/>
              <a:gd name="connsiteY1" fmla="*/ 2180 h 2018018"/>
              <a:gd name="connsiteX2" fmla="*/ 3823847 w 4182687"/>
              <a:gd name="connsiteY2" fmla="*/ 2180 h 2018018"/>
              <a:gd name="connsiteX3" fmla="*/ 4182687 w 4182687"/>
              <a:gd name="connsiteY3" fmla="*/ 155280 h 2018018"/>
              <a:gd name="connsiteX4" fmla="*/ 4159827 w 4182687"/>
              <a:gd name="connsiteY4" fmla="*/ 1682038 h 2018018"/>
              <a:gd name="connsiteX5" fmla="*/ 3823847 w 4182687"/>
              <a:gd name="connsiteY5" fmla="*/ 2018018 h 2018018"/>
              <a:gd name="connsiteX6" fmla="*/ 335980 w 4182687"/>
              <a:gd name="connsiteY6" fmla="*/ 2018018 h 2018018"/>
              <a:gd name="connsiteX7" fmla="*/ 0 w 4182687"/>
              <a:gd name="connsiteY7" fmla="*/ 1682038 h 2018018"/>
              <a:gd name="connsiteX8" fmla="*/ 0 w 4182687"/>
              <a:gd name="connsiteY8" fmla="*/ 338160 h 2018018"/>
              <a:gd name="connsiteX0" fmla="*/ 0 w 4205547"/>
              <a:gd name="connsiteY0" fmla="*/ 155280 h 2018018"/>
              <a:gd name="connsiteX1" fmla="*/ 358840 w 4205547"/>
              <a:gd name="connsiteY1" fmla="*/ 2180 h 2018018"/>
              <a:gd name="connsiteX2" fmla="*/ 3846707 w 4205547"/>
              <a:gd name="connsiteY2" fmla="*/ 2180 h 2018018"/>
              <a:gd name="connsiteX3" fmla="*/ 4205547 w 4205547"/>
              <a:gd name="connsiteY3" fmla="*/ 155280 h 2018018"/>
              <a:gd name="connsiteX4" fmla="*/ 4182687 w 4205547"/>
              <a:gd name="connsiteY4" fmla="*/ 1682038 h 2018018"/>
              <a:gd name="connsiteX5" fmla="*/ 3846707 w 4205547"/>
              <a:gd name="connsiteY5" fmla="*/ 2018018 h 2018018"/>
              <a:gd name="connsiteX6" fmla="*/ 358840 w 4205547"/>
              <a:gd name="connsiteY6" fmla="*/ 2018018 h 2018018"/>
              <a:gd name="connsiteX7" fmla="*/ 22860 w 4205547"/>
              <a:gd name="connsiteY7" fmla="*/ 1682038 h 2018018"/>
              <a:gd name="connsiteX8" fmla="*/ 0 w 4205547"/>
              <a:gd name="connsiteY8" fmla="*/ 155280 h 2018018"/>
              <a:gd name="connsiteX0" fmla="*/ 0 w 4205547"/>
              <a:gd name="connsiteY0" fmla="*/ 166710 h 2018018"/>
              <a:gd name="connsiteX1" fmla="*/ 358840 w 4205547"/>
              <a:gd name="connsiteY1" fmla="*/ 2180 h 2018018"/>
              <a:gd name="connsiteX2" fmla="*/ 3846707 w 4205547"/>
              <a:gd name="connsiteY2" fmla="*/ 2180 h 2018018"/>
              <a:gd name="connsiteX3" fmla="*/ 4205547 w 4205547"/>
              <a:gd name="connsiteY3" fmla="*/ 155280 h 2018018"/>
              <a:gd name="connsiteX4" fmla="*/ 4182687 w 4205547"/>
              <a:gd name="connsiteY4" fmla="*/ 1682038 h 2018018"/>
              <a:gd name="connsiteX5" fmla="*/ 3846707 w 4205547"/>
              <a:gd name="connsiteY5" fmla="*/ 2018018 h 2018018"/>
              <a:gd name="connsiteX6" fmla="*/ 358840 w 4205547"/>
              <a:gd name="connsiteY6" fmla="*/ 2018018 h 2018018"/>
              <a:gd name="connsiteX7" fmla="*/ 22860 w 4205547"/>
              <a:gd name="connsiteY7" fmla="*/ 1682038 h 2018018"/>
              <a:gd name="connsiteX8" fmla="*/ 0 w 4205547"/>
              <a:gd name="connsiteY8" fmla="*/ 166710 h 2018018"/>
              <a:gd name="connsiteX0" fmla="*/ 0 w 4205547"/>
              <a:gd name="connsiteY0" fmla="*/ 166710 h 2018018"/>
              <a:gd name="connsiteX1" fmla="*/ 358840 w 4205547"/>
              <a:gd name="connsiteY1" fmla="*/ 2180 h 2018018"/>
              <a:gd name="connsiteX2" fmla="*/ 3846707 w 4205547"/>
              <a:gd name="connsiteY2" fmla="*/ 2180 h 2018018"/>
              <a:gd name="connsiteX3" fmla="*/ 4205547 w 4205547"/>
              <a:gd name="connsiteY3" fmla="*/ 155280 h 2018018"/>
              <a:gd name="connsiteX4" fmla="*/ 4205547 w 4205547"/>
              <a:gd name="connsiteY4" fmla="*/ 1796338 h 2018018"/>
              <a:gd name="connsiteX5" fmla="*/ 3846707 w 4205547"/>
              <a:gd name="connsiteY5" fmla="*/ 2018018 h 2018018"/>
              <a:gd name="connsiteX6" fmla="*/ 358840 w 4205547"/>
              <a:gd name="connsiteY6" fmla="*/ 2018018 h 2018018"/>
              <a:gd name="connsiteX7" fmla="*/ 22860 w 4205547"/>
              <a:gd name="connsiteY7" fmla="*/ 1682038 h 2018018"/>
              <a:gd name="connsiteX8" fmla="*/ 0 w 4205547"/>
              <a:gd name="connsiteY8" fmla="*/ 166710 h 2018018"/>
              <a:gd name="connsiteX0" fmla="*/ 0 w 4205547"/>
              <a:gd name="connsiteY0" fmla="*/ 166710 h 2018735"/>
              <a:gd name="connsiteX1" fmla="*/ 358840 w 4205547"/>
              <a:gd name="connsiteY1" fmla="*/ 2180 h 2018735"/>
              <a:gd name="connsiteX2" fmla="*/ 3846707 w 4205547"/>
              <a:gd name="connsiteY2" fmla="*/ 2180 h 2018735"/>
              <a:gd name="connsiteX3" fmla="*/ 4205547 w 4205547"/>
              <a:gd name="connsiteY3" fmla="*/ 155280 h 2018735"/>
              <a:gd name="connsiteX4" fmla="*/ 4205547 w 4205547"/>
              <a:gd name="connsiteY4" fmla="*/ 1796338 h 2018735"/>
              <a:gd name="connsiteX5" fmla="*/ 3846707 w 4205547"/>
              <a:gd name="connsiteY5" fmla="*/ 2018018 h 2018735"/>
              <a:gd name="connsiteX6" fmla="*/ 358840 w 4205547"/>
              <a:gd name="connsiteY6" fmla="*/ 2018018 h 2018735"/>
              <a:gd name="connsiteX7" fmla="*/ 45720 w 4205547"/>
              <a:gd name="connsiteY7" fmla="*/ 1853488 h 2018735"/>
              <a:gd name="connsiteX8" fmla="*/ 0 w 4205547"/>
              <a:gd name="connsiteY8" fmla="*/ 166710 h 2018735"/>
              <a:gd name="connsiteX0" fmla="*/ 0 w 4205547"/>
              <a:gd name="connsiteY0" fmla="*/ 166710 h 2018018"/>
              <a:gd name="connsiteX1" fmla="*/ 358840 w 4205547"/>
              <a:gd name="connsiteY1" fmla="*/ 2180 h 2018018"/>
              <a:gd name="connsiteX2" fmla="*/ 3846707 w 4205547"/>
              <a:gd name="connsiteY2" fmla="*/ 2180 h 2018018"/>
              <a:gd name="connsiteX3" fmla="*/ 4205547 w 4205547"/>
              <a:gd name="connsiteY3" fmla="*/ 155280 h 2018018"/>
              <a:gd name="connsiteX4" fmla="*/ 4205547 w 4205547"/>
              <a:gd name="connsiteY4" fmla="*/ 1796338 h 2018018"/>
              <a:gd name="connsiteX5" fmla="*/ 3846707 w 4205547"/>
              <a:gd name="connsiteY5" fmla="*/ 2018018 h 2018018"/>
              <a:gd name="connsiteX6" fmla="*/ 358840 w 4205547"/>
              <a:gd name="connsiteY6" fmla="*/ 2018018 h 2018018"/>
              <a:gd name="connsiteX7" fmla="*/ 45720 w 4205547"/>
              <a:gd name="connsiteY7" fmla="*/ 1807768 h 2018018"/>
              <a:gd name="connsiteX8" fmla="*/ 0 w 4205547"/>
              <a:gd name="connsiteY8" fmla="*/ 166710 h 201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5547" h="2018018">
                <a:moveTo>
                  <a:pt x="0" y="166710"/>
                </a:moveTo>
                <a:cubicBezTo>
                  <a:pt x="0" y="-18847"/>
                  <a:pt x="173283" y="2180"/>
                  <a:pt x="358840" y="2180"/>
                </a:cubicBezTo>
                <a:lnTo>
                  <a:pt x="3846707" y="2180"/>
                </a:lnTo>
                <a:cubicBezTo>
                  <a:pt x="4032264" y="2180"/>
                  <a:pt x="4205547" y="-30277"/>
                  <a:pt x="4205547" y="155280"/>
                </a:cubicBezTo>
                <a:lnTo>
                  <a:pt x="4205547" y="1796338"/>
                </a:lnTo>
                <a:cubicBezTo>
                  <a:pt x="4205547" y="1981895"/>
                  <a:pt x="4032264" y="2018018"/>
                  <a:pt x="3846707" y="2018018"/>
                </a:cubicBezTo>
                <a:lnTo>
                  <a:pt x="358840" y="2018018"/>
                </a:lnTo>
                <a:cubicBezTo>
                  <a:pt x="173283" y="2018018"/>
                  <a:pt x="45720" y="1993325"/>
                  <a:pt x="45720" y="1807768"/>
                </a:cubicBezTo>
                <a:lnTo>
                  <a:pt x="0" y="166710"/>
                </a:lnTo>
                <a:close/>
              </a:path>
            </a:pathLst>
          </a:custGeom>
          <a:solidFill>
            <a:srgbClr val="0D55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latin typeface="Bahnschrift Light Condensed" panose="020B0502040204020203" pitchFamily="34" charset="0"/>
              </a:rPr>
              <a:t>From cleaning </a:t>
            </a:r>
            <a:r>
              <a:rPr lang="en-US" sz="2000" b="1" dirty="0">
                <a:latin typeface="Bahnschrift Light Condensed" panose="020B0502040204020203" pitchFamily="34" charset="0"/>
              </a:rPr>
              <a:t>3619</a:t>
            </a:r>
            <a:r>
              <a:rPr lang="en-GB" sz="2000" b="1" dirty="0">
                <a:latin typeface="Bahnschrift Light Condensed" panose="020B0502040204020203" pitchFamily="34" charset="0"/>
              </a:rPr>
              <a:t> reviews given by the customers, we obtained </a:t>
            </a:r>
          </a:p>
          <a:p>
            <a:r>
              <a:rPr lang="en-US" dirty="0">
                <a:solidFill>
                  <a:schemeClr val="tx1"/>
                </a:solidFill>
              </a:rPr>
              <a:t>Positive Reviews - 2116</a:t>
            </a:r>
          </a:p>
          <a:p>
            <a:r>
              <a:rPr lang="en-US" dirty="0">
                <a:solidFill>
                  <a:schemeClr val="tx1"/>
                </a:solidFill>
              </a:rPr>
              <a:t>Negative Reviews - 1127 </a:t>
            </a:r>
          </a:p>
          <a:p>
            <a:r>
              <a:rPr lang="en-US" dirty="0">
                <a:solidFill>
                  <a:schemeClr val="tx1"/>
                </a:solidFill>
              </a:rPr>
              <a:t>Neutral Reviews – 374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2658" y="2940446"/>
            <a:ext cx="4148397" cy="3733482"/>
          </a:xfrm>
          <a:custGeom>
            <a:avLst/>
            <a:gdLst>
              <a:gd name="connsiteX0" fmla="*/ 0 w 4159827"/>
              <a:gd name="connsiteY0" fmla="*/ 621735 h 3730335"/>
              <a:gd name="connsiteX1" fmla="*/ 621735 w 4159827"/>
              <a:gd name="connsiteY1" fmla="*/ 0 h 3730335"/>
              <a:gd name="connsiteX2" fmla="*/ 3538092 w 4159827"/>
              <a:gd name="connsiteY2" fmla="*/ 0 h 3730335"/>
              <a:gd name="connsiteX3" fmla="*/ 4159827 w 4159827"/>
              <a:gd name="connsiteY3" fmla="*/ 621735 h 3730335"/>
              <a:gd name="connsiteX4" fmla="*/ 4159827 w 4159827"/>
              <a:gd name="connsiteY4" fmla="*/ 3108600 h 3730335"/>
              <a:gd name="connsiteX5" fmla="*/ 3538092 w 4159827"/>
              <a:gd name="connsiteY5" fmla="*/ 3730335 h 3730335"/>
              <a:gd name="connsiteX6" fmla="*/ 621735 w 4159827"/>
              <a:gd name="connsiteY6" fmla="*/ 3730335 h 3730335"/>
              <a:gd name="connsiteX7" fmla="*/ 0 w 4159827"/>
              <a:gd name="connsiteY7" fmla="*/ 3108600 h 3730335"/>
              <a:gd name="connsiteX8" fmla="*/ 0 w 4159827"/>
              <a:gd name="connsiteY8" fmla="*/ 621735 h 3730335"/>
              <a:gd name="connsiteX0" fmla="*/ 0 w 4159827"/>
              <a:gd name="connsiteY0" fmla="*/ 621735 h 3730335"/>
              <a:gd name="connsiteX1" fmla="*/ 621735 w 4159827"/>
              <a:gd name="connsiteY1" fmla="*/ 0 h 3730335"/>
              <a:gd name="connsiteX2" fmla="*/ 3538092 w 4159827"/>
              <a:gd name="connsiteY2" fmla="*/ 0 h 3730335"/>
              <a:gd name="connsiteX3" fmla="*/ 4148397 w 4159827"/>
              <a:gd name="connsiteY3" fmla="*/ 393135 h 3730335"/>
              <a:gd name="connsiteX4" fmla="*/ 4159827 w 4159827"/>
              <a:gd name="connsiteY4" fmla="*/ 3108600 h 3730335"/>
              <a:gd name="connsiteX5" fmla="*/ 3538092 w 4159827"/>
              <a:gd name="connsiteY5" fmla="*/ 3730335 h 3730335"/>
              <a:gd name="connsiteX6" fmla="*/ 621735 w 4159827"/>
              <a:gd name="connsiteY6" fmla="*/ 3730335 h 3730335"/>
              <a:gd name="connsiteX7" fmla="*/ 0 w 4159827"/>
              <a:gd name="connsiteY7" fmla="*/ 3108600 h 3730335"/>
              <a:gd name="connsiteX8" fmla="*/ 0 w 4159827"/>
              <a:gd name="connsiteY8" fmla="*/ 621735 h 3730335"/>
              <a:gd name="connsiteX0" fmla="*/ 11430 w 4159827"/>
              <a:gd name="connsiteY0" fmla="*/ 324738 h 3730518"/>
              <a:gd name="connsiteX1" fmla="*/ 621735 w 4159827"/>
              <a:gd name="connsiteY1" fmla="*/ 183 h 3730518"/>
              <a:gd name="connsiteX2" fmla="*/ 3538092 w 4159827"/>
              <a:gd name="connsiteY2" fmla="*/ 183 h 3730518"/>
              <a:gd name="connsiteX3" fmla="*/ 4148397 w 4159827"/>
              <a:gd name="connsiteY3" fmla="*/ 393318 h 3730518"/>
              <a:gd name="connsiteX4" fmla="*/ 4159827 w 4159827"/>
              <a:gd name="connsiteY4" fmla="*/ 3108783 h 3730518"/>
              <a:gd name="connsiteX5" fmla="*/ 3538092 w 4159827"/>
              <a:gd name="connsiteY5" fmla="*/ 3730518 h 3730518"/>
              <a:gd name="connsiteX6" fmla="*/ 621735 w 4159827"/>
              <a:gd name="connsiteY6" fmla="*/ 3730518 h 3730518"/>
              <a:gd name="connsiteX7" fmla="*/ 0 w 4159827"/>
              <a:gd name="connsiteY7" fmla="*/ 3108783 h 3730518"/>
              <a:gd name="connsiteX8" fmla="*/ 11430 w 4159827"/>
              <a:gd name="connsiteY8" fmla="*/ 324738 h 3730518"/>
              <a:gd name="connsiteX0" fmla="*/ 11430 w 4159827"/>
              <a:gd name="connsiteY0" fmla="*/ 324738 h 3730518"/>
              <a:gd name="connsiteX1" fmla="*/ 621735 w 4159827"/>
              <a:gd name="connsiteY1" fmla="*/ 183 h 3730518"/>
              <a:gd name="connsiteX2" fmla="*/ 3538092 w 4159827"/>
              <a:gd name="connsiteY2" fmla="*/ 183 h 3730518"/>
              <a:gd name="connsiteX3" fmla="*/ 4159827 w 4159827"/>
              <a:gd name="connsiteY3" fmla="*/ 370458 h 3730518"/>
              <a:gd name="connsiteX4" fmla="*/ 4159827 w 4159827"/>
              <a:gd name="connsiteY4" fmla="*/ 3108783 h 3730518"/>
              <a:gd name="connsiteX5" fmla="*/ 3538092 w 4159827"/>
              <a:gd name="connsiteY5" fmla="*/ 3730518 h 3730518"/>
              <a:gd name="connsiteX6" fmla="*/ 621735 w 4159827"/>
              <a:gd name="connsiteY6" fmla="*/ 3730518 h 3730518"/>
              <a:gd name="connsiteX7" fmla="*/ 0 w 4159827"/>
              <a:gd name="connsiteY7" fmla="*/ 3108783 h 3730518"/>
              <a:gd name="connsiteX8" fmla="*/ 11430 w 4159827"/>
              <a:gd name="connsiteY8" fmla="*/ 324738 h 3730518"/>
              <a:gd name="connsiteX0" fmla="*/ 0 w 4148397"/>
              <a:gd name="connsiteY0" fmla="*/ 324738 h 3733482"/>
              <a:gd name="connsiteX1" fmla="*/ 610305 w 4148397"/>
              <a:gd name="connsiteY1" fmla="*/ 183 h 3733482"/>
              <a:gd name="connsiteX2" fmla="*/ 3526662 w 4148397"/>
              <a:gd name="connsiteY2" fmla="*/ 183 h 3733482"/>
              <a:gd name="connsiteX3" fmla="*/ 4148397 w 4148397"/>
              <a:gd name="connsiteY3" fmla="*/ 370458 h 3733482"/>
              <a:gd name="connsiteX4" fmla="*/ 4148397 w 4148397"/>
              <a:gd name="connsiteY4" fmla="*/ 3108783 h 3733482"/>
              <a:gd name="connsiteX5" fmla="*/ 3526662 w 4148397"/>
              <a:gd name="connsiteY5" fmla="*/ 3730518 h 3733482"/>
              <a:gd name="connsiteX6" fmla="*/ 610305 w 4148397"/>
              <a:gd name="connsiteY6" fmla="*/ 3730518 h 3733482"/>
              <a:gd name="connsiteX7" fmla="*/ 0 w 4148397"/>
              <a:gd name="connsiteY7" fmla="*/ 3440253 h 3733482"/>
              <a:gd name="connsiteX8" fmla="*/ 0 w 4148397"/>
              <a:gd name="connsiteY8" fmla="*/ 324738 h 3733482"/>
              <a:gd name="connsiteX0" fmla="*/ 0 w 4148397"/>
              <a:gd name="connsiteY0" fmla="*/ 324738 h 3733482"/>
              <a:gd name="connsiteX1" fmla="*/ 610305 w 4148397"/>
              <a:gd name="connsiteY1" fmla="*/ 183 h 3733482"/>
              <a:gd name="connsiteX2" fmla="*/ 3526662 w 4148397"/>
              <a:gd name="connsiteY2" fmla="*/ 183 h 3733482"/>
              <a:gd name="connsiteX3" fmla="*/ 4148397 w 4148397"/>
              <a:gd name="connsiteY3" fmla="*/ 370458 h 3733482"/>
              <a:gd name="connsiteX4" fmla="*/ 4148397 w 4148397"/>
              <a:gd name="connsiteY4" fmla="*/ 3417393 h 3733482"/>
              <a:gd name="connsiteX5" fmla="*/ 3526662 w 4148397"/>
              <a:gd name="connsiteY5" fmla="*/ 3730518 h 3733482"/>
              <a:gd name="connsiteX6" fmla="*/ 610305 w 4148397"/>
              <a:gd name="connsiteY6" fmla="*/ 3730518 h 3733482"/>
              <a:gd name="connsiteX7" fmla="*/ 0 w 4148397"/>
              <a:gd name="connsiteY7" fmla="*/ 3440253 h 3733482"/>
              <a:gd name="connsiteX8" fmla="*/ 0 w 4148397"/>
              <a:gd name="connsiteY8" fmla="*/ 324738 h 373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8397" h="3733482">
                <a:moveTo>
                  <a:pt x="0" y="324738"/>
                </a:moveTo>
                <a:cubicBezTo>
                  <a:pt x="0" y="-18637"/>
                  <a:pt x="266930" y="183"/>
                  <a:pt x="610305" y="183"/>
                </a:cubicBezTo>
                <a:lnTo>
                  <a:pt x="3526662" y="183"/>
                </a:lnTo>
                <a:cubicBezTo>
                  <a:pt x="3870037" y="183"/>
                  <a:pt x="4148397" y="27083"/>
                  <a:pt x="4148397" y="370458"/>
                </a:cubicBezTo>
                <a:lnTo>
                  <a:pt x="4148397" y="3417393"/>
                </a:lnTo>
                <a:cubicBezTo>
                  <a:pt x="4148397" y="3760768"/>
                  <a:pt x="3870037" y="3730518"/>
                  <a:pt x="3526662" y="3730518"/>
                </a:cubicBezTo>
                <a:lnTo>
                  <a:pt x="610305" y="3730518"/>
                </a:lnTo>
                <a:cubicBezTo>
                  <a:pt x="266930" y="3730518"/>
                  <a:pt x="0" y="3783628"/>
                  <a:pt x="0" y="3440253"/>
                </a:cubicBezTo>
                <a:lnTo>
                  <a:pt x="0" y="324738"/>
                </a:lnTo>
                <a:close/>
              </a:path>
            </a:pathLst>
          </a:custGeom>
          <a:solidFill>
            <a:srgbClr val="0D55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cloud of keywords used in reviews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6" t="12286" r="17074" b="10921"/>
          <a:stretch/>
        </p:blipFill>
        <p:spPr>
          <a:xfrm>
            <a:off x="265860" y="3735531"/>
            <a:ext cx="3883230" cy="2836718"/>
          </a:xfrm>
          <a:prstGeom prst="rect">
            <a:avLst/>
          </a:prstGeom>
        </p:spPr>
      </p:pic>
      <p:sp>
        <p:nvSpPr>
          <p:cNvPr id="10" name="Rounded Rectangle 6"/>
          <p:cNvSpPr/>
          <p:nvPr/>
        </p:nvSpPr>
        <p:spPr>
          <a:xfrm>
            <a:off x="4388082" y="817949"/>
            <a:ext cx="7670568" cy="2917582"/>
          </a:xfrm>
          <a:custGeom>
            <a:avLst/>
            <a:gdLst>
              <a:gd name="connsiteX0" fmla="*/ 0 w 4159827"/>
              <a:gd name="connsiteY0" fmla="*/ 621735 h 3730335"/>
              <a:gd name="connsiteX1" fmla="*/ 621735 w 4159827"/>
              <a:gd name="connsiteY1" fmla="*/ 0 h 3730335"/>
              <a:gd name="connsiteX2" fmla="*/ 3538092 w 4159827"/>
              <a:gd name="connsiteY2" fmla="*/ 0 h 3730335"/>
              <a:gd name="connsiteX3" fmla="*/ 4159827 w 4159827"/>
              <a:gd name="connsiteY3" fmla="*/ 621735 h 3730335"/>
              <a:gd name="connsiteX4" fmla="*/ 4159827 w 4159827"/>
              <a:gd name="connsiteY4" fmla="*/ 3108600 h 3730335"/>
              <a:gd name="connsiteX5" fmla="*/ 3538092 w 4159827"/>
              <a:gd name="connsiteY5" fmla="*/ 3730335 h 3730335"/>
              <a:gd name="connsiteX6" fmla="*/ 621735 w 4159827"/>
              <a:gd name="connsiteY6" fmla="*/ 3730335 h 3730335"/>
              <a:gd name="connsiteX7" fmla="*/ 0 w 4159827"/>
              <a:gd name="connsiteY7" fmla="*/ 3108600 h 3730335"/>
              <a:gd name="connsiteX8" fmla="*/ 0 w 4159827"/>
              <a:gd name="connsiteY8" fmla="*/ 621735 h 3730335"/>
              <a:gd name="connsiteX0" fmla="*/ 0 w 4159827"/>
              <a:gd name="connsiteY0" fmla="*/ 621735 h 3730335"/>
              <a:gd name="connsiteX1" fmla="*/ 621735 w 4159827"/>
              <a:gd name="connsiteY1" fmla="*/ 0 h 3730335"/>
              <a:gd name="connsiteX2" fmla="*/ 3538092 w 4159827"/>
              <a:gd name="connsiteY2" fmla="*/ 0 h 3730335"/>
              <a:gd name="connsiteX3" fmla="*/ 4148397 w 4159827"/>
              <a:gd name="connsiteY3" fmla="*/ 393135 h 3730335"/>
              <a:gd name="connsiteX4" fmla="*/ 4159827 w 4159827"/>
              <a:gd name="connsiteY4" fmla="*/ 3108600 h 3730335"/>
              <a:gd name="connsiteX5" fmla="*/ 3538092 w 4159827"/>
              <a:gd name="connsiteY5" fmla="*/ 3730335 h 3730335"/>
              <a:gd name="connsiteX6" fmla="*/ 621735 w 4159827"/>
              <a:gd name="connsiteY6" fmla="*/ 3730335 h 3730335"/>
              <a:gd name="connsiteX7" fmla="*/ 0 w 4159827"/>
              <a:gd name="connsiteY7" fmla="*/ 3108600 h 3730335"/>
              <a:gd name="connsiteX8" fmla="*/ 0 w 4159827"/>
              <a:gd name="connsiteY8" fmla="*/ 621735 h 3730335"/>
              <a:gd name="connsiteX0" fmla="*/ 11430 w 4159827"/>
              <a:gd name="connsiteY0" fmla="*/ 324738 h 3730518"/>
              <a:gd name="connsiteX1" fmla="*/ 621735 w 4159827"/>
              <a:gd name="connsiteY1" fmla="*/ 183 h 3730518"/>
              <a:gd name="connsiteX2" fmla="*/ 3538092 w 4159827"/>
              <a:gd name="connsiteY2" fmla="*/ 183 h 3730518"/>
              <a:gd name="connsiteX3" fmla="*/ 4148397 w 4159827"/>
              <a:gd name="connsiteY3" fmla="*/ 393318 h 3730518"/>
              <a:gd name="connsiteX4" fmla="*/ 4159827 w 4159827"/>
              <a:gd name="connsiteY4" fmla="*/ 3108783 h 3730518"/>
              <a:gd name="connsiteX5" fmla="*/ 3538092 w 4159827"/>
              <a:gd name="connsiteY5" fmla="*/ 3730518 h 3730518"/>
              <a:gd name="connsiteX6" fmla="*/ 621735 w 4159827"/>
              <a:gd name="connsiteY6" fmla="*/ 3730518 h 3730518"/>
              <a:gd name="connsiteX7" fmla="*/ 0 w 4159827"/>
              <a:gd name="connsiteY7" fmla="*/ 3108783 h 3730518"/>
              <a:gd name="connsiteX8" fmla="*/ 11430 w 4159827"/>
              <a:gd name="connsiteY8" fmla="*/ 324738 h 3730518"/>
              <a:gd name="connsiteX0" fmla="*/ 11430 w 4159827"/>
              <a:gd name="connsiteY0" fmla="*/ 324738 h 3730518"/>
              <a:gd name="connsiteX1" fmla="*/ 621735 w 4159827"/>
              <a:gd name="connsiteY1" fmla="*/ 183 h 3730518"/>
              <a:gd name="connsiteX2" fmla="*/ 3538092 w 4159827"/>
              <a:gd name="connsiteY2" fmla="*/ 183 h 3730518"/>
              <a:gd name="connsiteX3" fmla="*/ 4159827 w 4159827"/>
              <a:gd name="connsiteY3" fmla="*/ 370458 h 3730518"/>
              <a:gd name="connsiteX4" fmla="*/ 4159827 w 4159827"/>
              <a:gd name="connsiteY4" fmla="*/ 3108783 h 3730518"/>
              <a:gd name="connsiteX5" fmla="*/ 3538092 w 4159827"/>
              <a:gd name="connsiteY5" fmla="*/ 3730518 h 3730518"/>
              <a:gd name="connsiteX6" fmla="*/ 621735 w 4159827"/>
              <a:gd name="connsiteY6" fmla="*/ 3730518 h 3730518"/>
              <a:gd name="connsiteX7" fmla="*/ 0 w 4159827"/>
              <a:gd name="connsiteY7" fmla="*/ 3108783 h 3730518"/>
              <a:gd name="connsiteX8" fmla="*/ 11430 w 4159827"/>
              <a:gd name="connsiteY8" fmla="*/ 324738 h 3730518"/>
              <a:gd name="connsiteX0" fmla="*/ 0 w 4148397"/>
              <a:gd name="connsiteY0" fmla="*/ 324738 h 3733482"/>
              <a:gd name="connsiteX1" fmla="*/ 610305 w 4148397"/>
              <a:gd name="connsiteY1" fmla="*/ 183 h 3733482"/>
              <a:gd name="connsiteX2" fmla="*/ 3526662 w 4148397"/>
              <a:gd name="connsiteY2" fmla="*/ 183 h 3733482"/>
              <a:gd name="connsiteX3" fmla="*/ 4148397 w 4148397"/>
              <a:gd name="connsiteY3" fmla="*/ 370458 h 3733482"/>
              <a:gd name="connsiteX4" fmla="*/ 4148397 w 4148397"/>
              <a:gd name="connsiteY4" fmla="*/ 3108783 h 3733482"/>
              <a:gd name="connsiteX5" fmla="*/ 3526662 w 4148397"/>
              <a:gd name="connsiteY5" fmla="*/ 3730518 h 3733482"/>
              <a:gd name="connsiteX6" fmla="*/ 610305 w 4148397"/>
              <a:gd name="connsiteY6" fmla="*/ 3730518 h 3733482"/>
              <a:gd name="connsiteX7" fmla="*/ 0 w 4148397"/>
              <a:gd name="connsiteY7" fmla="*/ 3440253 h 3733482"/>
              <a:gd name="connsiteX8" fmla="*/ 0 w 4148397"/>
              <a:gd name="connsiteY8" fmla="*/ 324738 h 3733482"/>
              <a:gd name="connsiteX0" fmla="*/ 0 w 4148397"/>
              <a:gd name="connsiteY0" fmla="*/ 324738 h 3733482"/>
              <a:gd name="connsiteX1" fmla="*/ 610305 w 4148397"/>
              <a:gd name="connsiteY1" fmla="*/ 183 h 3733482"/>
              <a:gd name="connsiteX2" fmla="*/ 3526662 w 4148397"/>
              <a:gd name="connsiteY2" fmla="*/ 183 h 3733482"/>
              <a:gd name="connsiteX3" fmla="*/ 4148397 w 4148397"/>
              <a:gd name="connsiteY3" fmla="*/ 370458 h 3733482"/>
              <a:gd name="connsiteX4" fmla="*/ 4148397 w 4148397"/>
              <a:gd name="connsiteY4" fmla="*/ 3417393 h 3733482"/>
              <a:gd name="connsiteX5" fmla="*/ 3526662 w 4148397"/>
              <a:gd name="connsiteY5" fmla="*/ 3730518 h 3733482"/>
              <a:gd name="connsiteX6" fmla="*/ 610305 w 4148397"/>
              <a:gd name="connsiteY6" fmla="*/ 3730518 h 3733482"/>
              <a:gd name="connsiteX7" fmla="*/ 0 w 4148397"/>
              <a:gd name="connsiteY7" fmla="*/ 3440253 h 3733482"/>
              <a:gd name="connsiteX8" fmla="*/ 0 w 4148397"/>
              <a:gd name="connsiteY8" fmla="*/ 324738 h 3733482"/>
              <a:gd name="connsiteX0" fmla="*/ 0 w 4148397"/>
              <a:gd name="connsiteY0" fmla="*/ 285222 h 3737772"/>
              <a:gd name="connsiteX1" fmla="*/ 610305 w 4148397"/>
              <a:gd name="connsiteY1" fmla="*/ 4473 h 3737772"/>
              <a:gd name="connsiteX2" fmla="*/ 3526662 w 4148397"/>
              <a:gd name="connsiteY2" fmla="*/ 4473 h 3737772"/>
              <a:gd name="connsiteX3" fmla="*/ 4148397 w 4148397"/>
              <a:gd name="connsiteY3" fmla="*/ 374748 h 3737772"/>
              <a:gd name="connsiteX4" fmla="*/ 4148397 w 4148397"/>
              <a:gd name="connsiteY4" fmla="*/ 3421683 h 3737772"/>
              <a:gd name="connsiteX5" fmla="*/ 3526662 w 4148397"/>
              <a:gd name="connsiteY5" fmla="*/ 3734808 h 3737772"/>
              <a:gd name="connsiteX6" fmla="*/ 610305 w 4148397"/>
              <a:gd name="connsiteY6" fmla="*/ 3734808 h 3737772"/>
              <a:gd name="connsiteX7" fmla="*/ 0 w 4148397"/>
              <a:gd name="connsiteY7" fmla="*/ 3444543 h 3737772"/>
              <a:gd name="connsiteX8" fmla="*/ 0 w 4148397"/>
              <a:gd name="connsiteY8" fmla="*/ 285222 h 3737772"/>
              <a:gd name="connsiteX0" fmla="*/ 0 w 4148397"/>
              <a:gd name="connsiteY0" fmla="*/ 285222 h 3737772"/>
              <a:gd name="connsiteX1" fmla="*/ 455766 w 4148397"/>
              <a:gd name="connsiteY1" fmla="*/ 4473 h 3737772"/>
              <a:gd name="connsiteX2" fmla="*/ 3526662 w 4148397"/>
              <a:gd name="connsiteY2" fmla="*/ 4473 h 3737772"/>
              <a:gd name="connsiteX3" fmla="*/ 4148397 w 4148397"/>
              <a:gd name="connsiteY3" fmla="*/ 374748 h 3737772"/>
              <a:gd name="connsiteX4" fmla="*/ 4148397 w 4148397"/>
              <a:gd name="connsiteY4" fmla="*/ 3421683 h 3737772"/>
              <a:gd name="connsiteX5" fmla="*/ 3526662 w 4148397"/>
              <a:gd name="connsiteY5" fmla="*/ 3734808 h 3737772"/>
              <a:gd name="connsiteX6" fmla="*/ 610305 w 4148397"/>
              <a:gd name="connsiteY6" fmla="*/ 3734808 h 3737772"/>
              <a:gd name="connsiteX7" fmla="*/ 0 w 4148397"/>
              <a:gd name="connsiteY7" fmla="*/ 3444543 h 3737772"/>
              <a:gd name="connsiteX8" fmla="*/ 0 w 4148397"/>
              <a:gd name="connsiteY8" fmla="*/ 285222 h 3737772"/>
              <a:gd name="connsiteX0" fmla="*/ 0 w 4148397"/>
              <a:gd name="connsiteY0" fmla="*/ 288050 h 3740600"/>
              <a:gd name="connsiteX1" fmla="*/ 455766 w 4148397"/>
              <a:gd name="connsiteY1" fmla="*/ 7301 h 3740600"/>
              <a:gd name="connsiteX2" fmla="*/ 3804833 w 4148397"/>
              <a:gd name="connsiteY2" fmla="*/ 0 h 3740600"/>
              <a:gd name="connsiteX3" fmla="*/ 4148397 w 4148397"/>
              <a:gd name="connsiteY3" fmla="*/ 377576 h 3740600"/>
              <a:gd name="connsiteX4" fmla="*/ 4148397 w 4148397"/>
              <a:gd name="connsiteY4" fmla="*/ 3424511 h 3740600"/>
              <a:gd name="connsiteX5" fmla="*/ 3526662 w 4148397"/>
              <a:gd name="connsiteY5" fmla="*/ 3737636 h 3740600"/>
              <a:gd name="connsiteX6" fmla="*/ 610305 w 4148397"/>
              <a:gd name="connsiteY6" fmla="*/ 3737636 h 3740600"/>
              <a:gd name="connsiteX7" fmla="*/ 0 w 4148397"/>
              <a:gd name="connsiteY7" fmla="*/ 3447371 h 3740600"/>
              <a:gd name="connsiteX8" fmla="*/ 0 w 4148397"/>
              <a:gd name="connsiteY8" fmla="*/ 288050 h 3740600"/>
              <a:gd name="connsiteX0" fmla="*/ 0 w 4160760"/>
              <a:gd name="connsiteY0" fmla="*/ 288050 h 3740600"/>
              <a:gd name="connsiteX1" fmla="*/ 455766 w 4160760"/>
              <a:gd name="connsiteY1" fmla="*/ 7301 h 3740600"/>
              <a:gd name="connsiteX2" fmla="*/ 3804833 w 4160760"/>
              <a:gd name="connsiteY2" fmla="*/ 0 h 3740600"/>
              <a:gd name="connsiteX3" fmla="*/ 4160760 w 4160760"/>
              <a:gd name="connsiteY3" fmla="*/ 355672 h 3740600"/>
              <a:gd name="connsiteX4" fmla="*/ 4148397 w 4160760"/>
              <a:gd name="connsiteY4" fmla="*/ 3424511 h 3740600"/>
              <a:gd name="connsiteX5" fmla="*/ 3526662 w 4160760"/>
              <a:gd name="connsiteY5" fmla="*/ 3737636 h 3740600"/>
              <a:gd name="connsiteX6" fmla="*/ 610305 w 4160760"/>
              <a:gd name="connsiteY6" fmla="*/ 3737636 h 3740600"/>
              <a:gd name="connsiteX7" fmla="*/ 0 w 4160760"/>
              <a:gd name="connsiteY7" fmla="*/ 3447371 h 3740600"/>
              <a:gd name="connsiteX8" fmla="*/ 0 w 4160760"/>
              <a:gd name="connsiteY8" fmla="*/ 288050 h 3740600"/>
              <a:gd name="connsiteX0" fmla="*/ 0 w 4160760"/>
              <a:gd name="connsiteY0" fmla="*/ 288050 h 3740600"/>
              <a:gd name="connsiteX1" fmla="*/ 455766 w 4160760"/>
              <a:gd name="connsiteY1" fmla="*/ 7301 h 3740600"/>
              <a:gd name="connsiteX2" fmla="*/ 3804833 w 4160760"/>
              <a:gd name="connsiteY2" fmla="*/ 0 h 3740600"/>
              <a:gd name="connsiteX3" fmla="*/ 4160760 w 4160760"/>
              <a:gd name="connsiteY3" fmla="*/ 355672 h 3740600"/>
              <a:gd name="connsiteX4" fmla="*/ 4148397 w 4160760"/>
              <a:gd name="connsiteY4" fmla="*/ 3446414 h 3740600"/>
              <a:gd name="connsiteX5" fmla="*/ 3526662 w 4160760"/>
              <a:gd name="connsiteY5" fmla="*/ 3737636 h 3740600"/>
              <a:gd name="connsiteX6" fmla="*/ 610305 w 4160760"/>
              <a:gd name="connsiteY6" fmla="*/ 3737636 h 3740600"/>
              <a:gd name="connsiteX7" fmla="*/ 0 w 4160760"/>
              <a:gd name="connsiteY7" fmla="*/ 3447371 h 3740600"/>
              <a:gd name="connsiteX8" fmla="*/ 0 w 4160760"/>
              <a:gd name="connsiteY8" fmla="*/ 288050 h 3740600"/>
              <a:gd name="connsiteX0" fmla="*/ 0 w 4160760"/>
              <a:gd name="connsiteY0" fmla="*/ 288050 h 3740600"/>
              <a:gd name="connsiteX1" fmla="*/ 455766 w 4160760"/>
              <a:gd name="connsiteY1" fmla="*/ 7301 h 3740600"/>
              <a:gd name="connsiteX2" fmla="*/ 3804833 w 4160760"/>
              <a:gd name="connsiteY2" fmla="*/ 0 h 3740600"/>
              <a:gd name="connsiteX3" fmla="*/ 4160760 w 4160760"/>
              <a:gd name="connsiteY3" fmla="*/ 355672 h 3740600"/>
              <a:gd name="connsiteX4" fmla="*/ 4148397 w 4160760"/>
              <a:gd name="connsiteY4" fmla="*/ 3446414 h 3740600"/>
              <a:gd name="connsiteX5" fmla="*/ 3712109 w 4160760"/>
              <a:gd name="connsiteY5" fmla="*/ 3715733 h 3740600"/>
              <a:gd name="connsiteX6" fmla="*/ 610305 w 4160760"/>
              <a:gd name="connsiteY6" fmla="*/ 3737636 h 3740600"/>
              <a:gd name="connsiteX7" fmla="*/ 0 w 4160760"/>
              <a:gd name="connsiteY7" fmla="*/ 3447371 h 3740600"/>
              <a:gd name="connsiteX8" fmla="*/ 0 w 4160760"/>
              <a:gd name="connsiteY8" fmla="*/ 288050 h 3740600"/>
              <a:gd name="connsiteX0" fmla="*/ 0 w 4160760"/>
              <a:gd name="connsiteY0" fmla="*/ 288050 h 3744571"/>
              <a:gd name="connsiteX1" fmla="*/ 455766 w 4160760"/>
              <a:gd name="connsiteY1" fmla="*/ 7301 h 3744571"/>
              <a:gd name="connsiteX2" fmla="*/ 3804833 w 4160760"/>
              <a:gd name="connsiteY2" fmla="*/ 0 h 3744571"/>
              <a:gd name="connsiteX3" fmla="*/ 4160760 w 4160760"/>
              <a:gd name="connsiteY3" fmla="*/ 355672 h 3744571"/>
              <a:gd name="connsiteX4" fmla="*/ 4148397 w 4160760"/>
              <a:gd name="connsiteY4" fmla="*/ 3446414 h 3744571"/>
              <a:gd name="connsiteX5" fmla="*/ 3712109 w 4160760"/>
              <a:gd name="connsiteY5" fmla="*/ 3715733 h 3744571"/>
              <a:gd name="connsiteX6" fmla="*/ 610305 w 4160760"/>
              <a:gd name="connsiteY6" fmla="*/ 3737636 h 3744571"/>
              <a:gd name="connsiteX7" fmla="*/ 6182 w 4160760"/>
              <a:gd name="connsiteY7" fmla="*/ 3469275 h 3744571"/>
              <a:gd name="connsiteX8" fmla="*/ 0 w 4160760"/>
              <a:gd name="connsiteY8" fmla="*/ 288050 h 3744571"/>
              <a:gd name="connsiteX0" fmla="*/ 0 w 4160760"/>
              <a:gd name="connsiteY0" fmla="*/ 288050 h 3738979"/>
              <a:gd name="connsiteX1" fmla="*/ 455766 w 4160760"/>
              <a:gd name="connsiteY1" fmla="*/ 7301 h 3738979"/>
              <a:gd name="connsiteX2" fmla="*/ 3804833 w 4160760"/>
              <a:gd name="connsiteY2" fmla="*/ 0 h 3738979"/>
              <a:gd name="connsiteX3" fmla="*/ 4160760 w 4160760"/>
              <a:gd name="connsiteY3" fmla="*/ 355672 h 3738979"/>
              <a:gd name="connsiteX4" fmla="*/ 4148397 w 4160760"/>
              <a:gd name="connsiteY4" fmla="*/ 3446414 h 3738979"/>
              <a:gd name="connsiteX5" fmla="*/ 3712109 w 4160760"/>
              <a:gd name="connsiteY5" fmla="*/ 3715733 h 3738979"/>
              <a:gd name="connsiteX6" fmla="*/ 455766 w 4160760"/>
              <a:gd name="connsiteY6" fmla="*/ 3730335 h 3738979"/>
              <a:gd name="connsiteX7" fmla="*/ 6182 w 4160760"/>
              <a:gd name="connsiteY7" fmla="*/ 3469275 h 3738979"/>
              <a:gd name="connsiteX8" fmla="*/ 0 w 4160760"/>
              <a:gd name="connsiteY8" fmla="*/ 288050 h 3738979"/>
              <a:gd name="connsiteX0" fmla="*/ 6455 w 4167215"/>
              <a:gd name="connsiteY0" fmla="*/ 288050 h 3731627"/>
              <a:gd name="connsiteX1" fmla="*/ 462221 w 4167215"/>
              <a:gd name="connsiteY1" fmla="*/ 7301 h 3731627"/>
              <a:gd name="connsiteX2" fmla="*/ 3811288 w 4167215"/>
              <a:gd name="connsiteY2" fmla="*/ 0 h 3731627"/>
              <a:gd name="connsiteX3" fmla="*/ 4167215 w 4167215"/>
              <a:gd name="connsiteY3" fmla="*/ 355672 h 3731627"/>
              <a:gd name="connsiteX4" fmla="*/ 4154852 w 4167215"/>
              <a:gd name="connsiteY4" fmla="*/ 3446414 h 3731627"/>
              <a:gd name="connsiteX5" fmla="*/ 3718564 w 4167215"/>
              <a:gd name="connsiteY5" fmla="*/ 3715733 h 3731627"/>
              <a:gd name="connsiteX6" fmla="*/ 462221 w 4167215"/>
              <a:gd name="connsiteY6" fmla="*/ 3730335 h 3731627"/>
              <a:gd name="connsiteX7" fmla="*/ 274 w 4167215"/>
              <a:gd name="connsiteY7" fmla="*/ 3425468 h 3731627"/>
              <a:gd name="connsiteX8" fmla="*/ 6455 w 4167215"/>
              <a:gd name="connsiteY8" fmla="*/ 288050 h 3731627"/>
              <a:gd name="connsiteX0" fmla="*/ 6455 w 4167215"/>
              <a:gd name="connsiteY0" fmla="*/ 288050 h 3731627"/>
              <a:gd name="connsiteX1" fmla="*/ 462221 w 4167215"/>
              <a:gd name="connsiteY1" fmla="*/ 7301 h 3731627"/>
              <a:gd name="connsiteX2" fmla="*/ 3811288 w 4167215"/>
              <a:gd name="connsiteY2" fmla="*/ 0 h 3731627"/>
              <a:gd name="connsiteX3" fmla="*/ 4167215 w 4167215"/>
              <a:gd name="connsiteY3" fmla="*/ 355672 h 3731627"/>
              <a:gd name="connsiteX4" fmla="*/ 4148671 w 4167215"/>
              <a:gd name="connsiteY4" fmla="*/ 3409909 h 3731627"/>
              <a:gd name="connsiteX5" fmla="*/ 3718564 w 4167215"/>
              <a:gd name="connsiteY5" fmla="*/ 3715733 h 3731627"/>
              <a:gd name="connsiteX6" fmla="*/ 462221 w 4167215"/>
              <a:gd name="connsiteY6" fmla="*/ 3730335 h 3731627"/>
              <a:gd name="connsiteX7" fmla="*/ 274 w 4167215"/>
              <a:gd name="connsiteY7" fmla="*/ 3425468 h 3731627"/>
              <a:gd name="connsiteX8" fmla="*/ 6455 w 4167215"/>
              <a:gd name="connsiteY8" fmla="*/ 288050 h 373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7215" h="3731627">
                <a:moveTo>
                  <a:pt x="6455" y="288050"/>
                </a:moveTo>
                <a:cubicBezTo>
                  <a:pt x="6455" y="-55325"/>
                  <a:pt x="118846" y="7301"/>
                  <a:pt x="462221" y="7301"/>
                </a:cubicBezTo>
                <a:lnTo>
                  <a:pt x="3811288" y="0"/>
                </a:lnTo>
                <a:cubicBezTo>
                  <a:pt x="4154663" y="0"/>
                  <a:pt x="4167215" y="12297"/>
                  <a:pt x="4167215" y="355672"/>
                </a:cubicBezTo>
                <a:lnTo>
                  <a:pt x="4148671" y="3409909"/>
                </a:lnTo>
                <a:cubicBezTo>
                  <a:pt x="4148671" y="3753284"/>
                  <a:pt x="4061939" y="3715733"/>
                  <a:pt x="3718564" y="3715733"/>
                </a:cubicBezTo>
                <a:lnTo>
                  <a:pt x="462221" y="3730335"/>
                </a:lnTo>
                <a:cubicBezTo>
                  <a:pt x="118846" y="3730335"/>
                  <a:pt x="274" y="3768843"/>
                  <a:pt x="274" y="3425468"/>
                </a:cubicBezTo>
                <a:cubicBezTo>
                  <a:pt x="-1787" y="2365060"/>
                  <a:pt x="8516" y="1348458"/>
                  <a:pt x="6455" y="288050"/>
                </a:cubicBezTo>
                <a:close/>
              </a:path>
            </a:pathLst>
          </a:custGeom>
          <a:solidFill>
            <a:srgbClr val="0D55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90" y="948691"/>
            <a:ext cx="7490290" cy="2663190"/>
          </a:xfrm>
          <a:prstGeom prst="rect">
            <a:avLst/>
          </a:prstGeom>
        </p:spPr>
      </p:pic>
      <p:sp>
        <p:nvSpPr>
          <p:cNvPr id="12" name="Rounded Rectangle 6"/>
          <p:cNvSpPr/>
          <p:nvPr/>
        </p:nvSpPr>
        <p:spPr>
          <a:xfrm>
            <a:off x="4388082" y="3829050"/>
            <a:ext cx="3750078" cy="2844878"/>
          </a:xfrm>
          <a:custGeom>
            <a:avLst/>
            <a:gdLst>
              <a:gd name="connsiteX0" fmla="*/ 0 w 4159827"/>
              <a:gd name="connsiteY0" fmla="*/ 621735 h 3730335"/>
              <a:gd name="connsiteX1" fmla="*/ 621735 w 4159827"/>
              <a:gd name="connsiteY1" fmla="*/ 0 h 3730335"/>
              <a:gd name="connsiteX2" fmla="*/ 3538092 w 4159827"/>
              <a:gd name="connsiteY2" fmla="*/ 0 h 3730335"/>
              <a:gd name="connsiteX3" fmla="*/ 4159827 w 4159827"/>
              <a:gd name="connsiteY3" fmla="*/ 621735 h 3730335"/>
              <a:gd name="connsiteX4" fmla="*/ 4159827 w 4159827"/>
              <a:gd name="connsiteY4" fmla="*/ 3108600 h 3730335"/>
              <a:gd name="connsiteX5" fmla="*/ 3538092 w 4159827"/>
              <a:gd name="connsiteY5" fmla="*/ 3730335 h 3730335"/>
              <a:gd name="connsiteX6" fmla="*/ 621735 w 4159827"/>
              <a:gd name="connsiteY6" fmla="*/ 3730335 h 3730335"/>
              <a:gd name="connsiteX7" fmla="*/ 0 w 4159827"/>
              <a:gd name="connsiteY7" fmla="*/ 3108600 h 3730335"/>
              <a:gd name="connsiteX8" fmla="*/ 0 w 4159827"/>
              <a:gd name="connsiteY8" fmla="*/ 621735 h 3730335"/>
              <a:gd name="connsiteX0" fmla="*/ 0 w 4159827"/>
              <a:gd name="connsiteY0" fmla="*/ 621735 h 3730335"/>
              <a:gd name="connsiteX1" fmla="*/ 621735 w 4159827"/>
              <a:gd name="connsiteY1" fmla="*/ 0 h 3730335"/>
              <a:gd name="connsiteX2" fmla="*/ 3538092 w 4159827"/>
              <a:gd name="connsiteY2" fmla="*/ 0 h 3730335"/>
              <a:gd name="connsiteX3" fmla="*/ 4148397 w 4159827"/>
              <a:gd name="connsiteY3" fmla="*/ 393135 h 3730335"/>
              <a:gd name="connsiteX4" fmla="*/ 4159827 w 4159827"/>
              <a:gd name="connsiteY4" fmla="*/ 3108600 h 3730335"/>
              <a:gd name="connsiteX5" fmla="*/ 3538092 w 4159827"/>
              <a:gd name="connsiteY5" fmla="*/ 3730335 h 3730335"/>
              <a:gd name="connsiteX6" fmla="*/ 621735 w 4159827"/>
              <a:gd name="connsiteY6" fmla="*/ 3730335 h 3730335"/>
              <a:gd name="connsiteX7" fmla="*/ 0 w 4159827"/>
              <a:gd name="connsiteY7" fmla="*/ 3108600 h 3730335"/>
              <a:gd name="connsiteX8" fmla="*/ 0 w 4159827"/>
              <a:gd name="connsiteY8" fmla="*/ 621735 h 3730335"/>
              <a:gd name="connsiteX0" fmla="*/ 11430 w 4159827"/>
              <a:gd name="connsiteY0" fmla="*/ 324738 h 3730518"/>
              <a:gd name="connsiteX1" fmla="*/ 621735 w 4159827"/>
              <a:gd name="connsiteY1" fmla="*/ 183 h 3730518"/>
              <a:gd name="connsiteX2" fmla="*/ 3538092 w 4159827"/>
              <a:gd name="connsiteY2" fmla="*/ 183 h 3730518"/>
              <a:gd name="connsiteX3" fmla="*/ 4148397 w 4159827"/>
              <a:gd name="connsiteY3" fmla="*/ 393318 h 3730518"/>
              <a:gd name="connsiteX4" fmla="*/ 4159827 w 4159827"/>
              <a:gd name="connsiteY4" fmla="*/ 3108783 h 3730518"/>
              <a:gd name="connsiteX5" fmla="*/ 3538092 w 4159827"/>
              <a:gd name="connsiteY5" fmla="*/ 3730518 h 3730518"/>
              <a:gd name="connsiteX6" fmla="*/ 621735 w 4159827"/>
              <a:gd name="connsiteY6" fmla="*/ 3730518 h 3730518"/>
              <a:gd name="connsiteX7" fmla="*/ 0 w 4159827"/>
              <a:gd name="connsiteY7" fmla="*/ 3108783 h 3730518"/>
              <a:gd name="connsiteX8" fmla="*/ 11430 w 4159827"/>
              <a:gd name="connsiteY8" fmla="*/ 324738 h 3730518"/>
              <a:gd name="connsiteX0" fmla="*/ 11430 w 4159827"/>
              <a:gd name="connsiteY0" fmla="*/ 324738 h 3730518"/>
              <a:gd name="connsiteX1" fmla="*/ 621735 w 4159827"/>
              <a:gd name="connsiteY1" fmla="*/ 183 h 3730518"/>
              <a:gd name="connsiteX2" fmla="*/ 3538092 w 4159827"/>
              <a:gd name="connsiteY2" fmla="*/ 183 h 3730518"/>
              <a:gd name="connsiteX3" fmla="*/ 4159827 w 4159827"/>
              <a:gd name="connsiteY3" fmla="*/ 370458 h 3730518"/>
              <a:gd name="connsiteX4" fmla="*/ 4159827 w 4159827"/>
              <a:gd name="connsiteY4" fmla="*/ 3108783 h 3730518"/>
              <a:gd name="connsiteX5" fmla="*/ 3538092 w 4159827"/>
              <a:gd name="connsiteY5" fmla="*/ 3730518 h 3730518"/>
              <a:gd name="connsiteX6" fmla="*/ 621735 w 4159827"/>
              <a:gd name="connsiteY6" fmla="*/ 3730518 h 3730518"/>
              <a:gd name="connsiteX7" fmla="*/ 0 w 4159827"/>
              <a:gd name="connsiteY7" fmla="*/ 3108783 h 3730518"/>
              <a:gd name="connsiteX8" fmla="*/ 11430 w 4159827"/>
              <a:gd name="connsiteY8" fmla="*/ 324738 h 3730518"/>
              <a:gd name="connsiteX0" fmla="*/ 0 w 4148397"/>
              <a:gd name="connsiteY0" fmla="*/ 324738 h 3733482"/>
              <a:gd name="connsiteX1" fmla="*/ 610305 w 4148397"/>
              <a:gd name="connsiteY1" fmla="*/ 183 h 3733482"/>
              <a:gd name="connsiteX2" fmla="*/ 3526662 w 4148397"/>
              <a:gd name="connsiteY2" fmla="*/ 183 h 3733482"/>
              <a:gd name="connsiteX3" fmla="*/ 4148397 w 4148397"/>
              <a:gd name="connsiteY3" fmla="*/ 370458 h 3733482"/>
              <a:gd name="connsiteX4" fmla="*/ 4148397 w 4148397"/>
              <a:gd name="connsiteY4" fmla="*/ 3108783 h 3733482"/>
              <a:gd name="connsiteX5" fmla="*/ 3526662 w 4148397"/>
              <a:gd name="connsiteY5" fmla="*/ 3730518 h 3733482"/>
              <a:gd name="connsiteX6" fmla="*/ 610305 w 4148397"/>
              <a:gd name="connsiteY6" fmla="*/ 3730518 h 3733482"/>
              <a:gd name="connsiteX7" fmla="*/ 0 w 4148397"/>
              <a:gd name="connsiteY7" fmla="*/ 3440253 h 3733482"/>
              <a:gd name="connsiteX8" fmla="*/ 0 w 4148397"/>
              <a:gd name="connsiteY8" fmla="*/ 324738 h 3733482"/>
              <a:gd name="connsiteX0" fmla="*/ 0 w 4148397"/>
              <a:gd name="connsiteY0" fmla="*/ 324738 h 3733482"/>
              <a:gd name="connsiteX1" fmla="*/ 610305 w 4148397"/>
              <a:gd name="connsiteY1" fmla="*/ 183 h 3733482"/>
              <a:gd name="connsiteX2" fmla="*/ 3526662 w 4148397"/>
              <a:gd name="connsiteY2" fmla="*/ 183 h 3733482"/>
              <a:gd name="connsiteX3" fmla="*/ 4148397 w 4148397"/>
              <a:gd name="connsiteY3" fmla="*/ 370458 h 3733482"/>
              <a:gd name="connsiteX4" fmla="*/ 4148397 w 4148397"/>
              <a:gd name="connsiteY4" fmla="*/ 3417393 h 3733482"/>
              <a:gd name="connsiteX5" fmla="*/ 3526662 w 4148397"/>
              <a:gd name="connsiteY5" fmla="*/ 3730518 h 3733482"/>
              <a:gd name="connsiteX6" fmla="*/ 610305 w 4148397"/>
              <a:gd name="connsiteY6" fmla="*/ 3730518 h 3733482"/>
              <a:gd name="connsiteX7" fmla="*/ 0 w 4148397"/>
              <a:gd name="connsiteY7" fmla="*/ 3440253 h 3733482"/>
              <a:gd name="connsiteX8" fmla="*/ 0 w 4148397"/>
              <a:gd name="connsiteY8" fmla="*/ 324738 h 3733482"/>
              <a:gd name="connsiteX0" fmla="*/ 0 w 4148397"/>
              <a:gd name="connsiteY0" fmla="*/ 285222 h 3737772"/>
              <a:gd name="connsiteX1" fmla="*/ 610305 w 4148397"/>
              <a:gd name="connsiteY1" fmla="*/ 4473 h 3737772"/>
              <a:gd name="connsiteX2" fmla="*/ 3526662 w 4148397"/>
              <a:gd name="connsiteY2" fmla="*/ 4473 h 3737772"/>
              <a:gd name="connsiteX3" fmla="*/ 4148397 w 4148397"/>
              <a:gd name="connsiteY3" fmla="*/ 374748 h 3737772"/>
              <a:gd name="connsiteX4" fmla="*/ 4148397 w 4148397"/>
              <a:gd name="connsiteY4" fmla="*/ 3421683 h 3737772"/>
              <a:gd name="connsiteX5" fmla="*/ 3526662 w 4148397"/>
              <a:gd name="connsiteY5" fmla="*/ 3734808 h 3737772"/>
              <a:gd name="connsiteX6" fmla="*/ 610305 w 4148397"/>
              <a:gd name="connsiteY6" fmla="*/ 3734808 h 3737772"/>
              <a:gd name="connsiteX7" fmla="*/ 0 w 4148397"/>
              <a:gd name="connsiteY7" fmla="*/ 3444543 h 3737772"/>
              <a:gd name="connsiteX8" fmla="*/ 0 w 4148397"/>
              <a:gd name="connsiteY8" fmla="*/ 285222 h 3737772"/>
              <a:gd name="connsiteX0" fmla="*/ 0 w 4148397"/>
              <a:gd name="connsiteY0" fmla="*/ 285222 h 3737772"/>
              <a:gd name="connsiteX1" fmla="*/ 455766 w 4148397"/>
              <a:gd name="connsiteY1" fmla="*/ 4473 h 3737772"/>
              <a:gd name="connsiteX2" fmla="*/ 3526662 w 4148397"/>
              <a:gd name="connsiteY2" fmla="*/ 4473 h 3737772"/>
              <a:gd name="connsiteX3" fmla="*/ 4148397 w 4148397"/>
              <a:gd name="connsiteY3" fmla="*/ 374748 h 3737772"/>
              <a:gd name="connsiteX4" fmla="*/ 4148397 w 4148397"/>
              <a:gd name="connsiteY4" fmla="*/ 3421683 h 3737772"/>
              <a:gd name="connsiteX5" fmla="*/ 3526662 w 4148397"/>
              <a:gd name="connsiteY5" fmla="*/ 3734808 h 3737772"/>
              <a:gd name="connsiteX6" fmla="*/ 610305 w 4148397"/>
              <a:gd name="connsiteY6" fmla="*/ 3734808 h 3737772"/>
              <a:gd name="connsiteX7" fmla="*/ 0 w 4148397"/>
              <a:gd name="connsiteY7" fmla="*/ 3444543 h 3737772"/>
              <a:gd name="connsiteX8" fmla="*/ 0 w 4148397"/>
              <a:gd name="connsiteY8" fmla="*/ 285222 h 3737772"/>
              <a:gd name="connsiteX0" fmla="*/ 0 w 4148397"/>
              <a:gd name="connsiteY0" fmla="*/ 288050 h 3740600"/>
              <a:gd name="connsiteX1" fmla="*/ 455766 w 4148397"/>
              <a:gd name="connsiteY1" fmla="*/ 7301 h 3740600"/>
              <a:gd name="connsiteX2" fmla="*/ 3804833 w 4148397"/>
              <a:gd name="connsiteY2" fmla="*/ 0 h 3740600"/>
              <a:gd name="connsiteX3" fmla="*/ 4148397 w 4148397"/>
              <a:gd name="connsiteY3" fmla="*/ 377576 h 3740600"/>
              <a:gd name="connsiteX4" fmla="*/ 4148397 w 4148397"/>
              <a:gd name="connsiteY4" fmla="*/ 3424511 h 3740600"/>
              <a:gd name="connsiteX5" fmla="*/ 3526662 w 4148397"/>
              <a:gd name="connsiteY5" fmla="*/ 3737636 h 3740600"/>
              <a:gd name="connsiteX6" fmla="*/ 610305 w 4148397"/>
              <a:gd name="connsiteY6" fmla="*/ 3737636 h 3740600"/>
              <a:gd name="connsiteX7" fmla="*/ 0 w 4148397"/>
              <a:gd name="connsiteY7" fmla="*/ 3447371 h 3740600"/>
              <a:gd name="connsiteX8" fmla="*/ 0 w 4148397"/>
              <a:gd name="connsiteY8" fmla="*/ 288050 h 3740600"/>
              <a:gd name="connsiteX0" fmla="*/ 0 w 4160760"/>
              <a:gd name="connsiteY0" fmla="*/ 288050 h 3740600"/>
              <a:gd name="connsiteX1" fmla="*/ 455766 w 4160760"/>
              <a:gd name="connsiteY1" fmla="*/ 7301 h 3740600"/>
              <a:gd name="connsiteX2" fmla="*/ 3804833 w 4160760"/>
              <a:gd name="connsiteY2" fmla="*/ 0 h 3740600"/>
              <a:gd name="connsiteX3" fmla="*/ 4160760 w 4160760"/>
              <a:gd name="connsiteY3" fmla="*/ 355672 h 3740600"/>
              <a:gd name="connsiteX4" fmla="*/ 4148397 w 4160760"/>
              <a:gd name="connsiteY4" fmla="*/ 3424511 h 3740600"/>
              <a:gd name="connsiteX5" fmla="*/ 3526662 w 4160760"/>
              <a:gd name="connsiteY5" fmla="*/ 3737636 h 3740600"/>
              <a:gd name="connsiteX6" fmla="*/ 610305 w 4160760"/>
              <a:gd name="connsiteY6" fmla="*/ 3737636 h 3740600"/>
              <a:gd name="connsiteX7" fmla="*/ 0 w 4160760"/>
              <a:gd name="connsiteY7" fmla="*/ 3447371 h 3740600"/>
              <a:gd name="connsiteX8" fmla="*/ 0 w 4160760"/>
              <a:gd name="connsiteY8" fmla="*/ 288050 h 3740600"/>
              <a:gd name="connsiteX0" fmla="*/ 0 w 4160760"/>
              <a:gd name="connsiteY0" fmla="*/ 288050 h 3740600"/>
              <a:gd name="connsiteX1" fmla="*/ 455766 w 4160760"/>
              <a:gd name="connsiteY1" fmla="*/ 7301 h 3740600"/>
              <a:gd name="connsiteX2" fmla="*/ 3804833 w 4160760"/>
              <a:gd name="connsiteY2" fmla="*/ 0 h 3740600"/>
              <a:gd name="connsiteX3" fmla="*/ 4160760 w 4160760"/>
              <a:gd name="connsiteY3" fmla="*/ 355672 h 3740600"/>
              <a:gd name="connsiteX4" fmla="*/ 4148397 w 4160760"/>
              <a:gd name="connsiteY4" fmla="*/ 3446414 h 3740600"/>
              <a:gd name="connsiteX5" fmla="*/ 3526662 w 4160760"/>
              <a:gd name="connsiteY5" fmla="*/ 3737636 h 3740600"/>
              <a:gd name="connsiteX6" fmla="*/ 610305 w 4160760"/>
              <a:gd name="connsiteY6" fmla="*/ 3737636 h 3740600"/>
              <a:gd name="connsiteX7" fmla="*/ 0 w 4160760"/>
              <a:gd name="connsiteY7" fmla="*/ 3447371 h 3740600"/>
              <a:gd name="connsiteX8" fmla="*/ 0 w 4160760"/>
              <a:gd name="connsiteY8" fmla="*/ 288050 h 3740600"/>
              <a:gd name="connsiteX0" fmla="*/ 0 w 4160760"/>
              <a:gd name="connsiteY0" fmla="*/ 288050 h 3740600"/>
              <a:gd name="connsiteX1" fmla="*/ 455766 w 4160760"/>
              <a:gd name="connsiteY1" fmla="*/ 7301 h 3740600"/>
              <a:gd name="connsiteX2" fmla="*/ 3804833 w 4160760"/>
              <a:gd name="connsiteY2" fmla="*/ 0 h 3740600"/>
              <a:gd name="connsiteX3" fmla="*/ 4160760 w 4160760"/>
              <a:gd name="connsiteY3" fmla="*/ 355672 h 3740600"/>
              <a:gd name="connsiteX4" fmla="*/ 4148397 w 4160760"/>
              <a:gd name="connsiteY4" fmla="*/ 3446414 h 3740600"/>
              <a:gd name="connsiteX5" fmla="*/ 3712109 w 4160760"/>
              <a:gd name="connsiteY5" fmla="*/ 3715733 h 3740600"/>
              <a:gd name="connsiteX6" fmla="*/ 610305 w 4160760"/>
              <a:gd name="connsiteY6" fmla="*/ 3737636 h 3740600"/>
              <a:gd name="connsiteX7" fmla="*/ 0 w 4160760"/>
              <a:gd name="connsiteY7" fmla="*/ 3447371 h 3740600"/>
              <a:gd name="connsiteX8" fmla="*/ 0 w 4160760"/>
              <a:gd name="connsiteY8" fmla="*/ 288050 h 3740600"/>
              <a:gd name="connsiteX0" fmla="*/ 0 w 4160760"/>
              <a:gd name="connsiteY0" fmla="*/ 288050 h 3744571"/>
              <a:gd name="connsiteX1" fmla="*/ 455766 w 4160760"/>
              <a:gd name="connsiteY1" fmla="*/ 7301 h 3744571"/>
              <a:gd name="connsiteX2" fmla="*/ 3804833 w 4160760"/>
              <a:gd name="connsiteY2" fmla="*/ 0 h 3744571"/>
              <a:gd name="connsiteX3" fmla="*/ 4160760 w 4160760"/>
              <a:gd name="connsiteY3" fmla="*/ 355672 h 3744571"/>
              <a:gd name="connsiteX4" fmla="*/ 4148397 w 4160760"/>
              <a:gd name="connsiteY4" fmla="*/ 3446414 h 3744571"/>
              <a:gd name="connsiteX5" fmla="*/ 3712109 w 4160760"/>
              <a:gd name="connsiteY5" fmla="*/ 3715733 h 3744571"/>
              <a:gd name="connsiteX6" fmla="*/ 610305 w 4160760"/>
              <a:gd name="connsiteY6" fmla="*/ 3737636 h 3744571"/>
              <a:gd name="connsiteX7" fmla="*/ 6182 w 4160760"/>
              <a:gd name="connsiteY7" fmla="*/ 3469275 h 3744571"/>
              <a:gd name="connsiteX8" fmla="*/ 0 w 4160760"/>
              <a:gd name="connsiteY8" fmla="*/ 288050 h 3744571"/>
              <a:gd name="connsiteX0" fmla="*/ 0 w 4160760"/>
              <a:gd name="connsiteY0" fmla="*/ 288050 h 3738979"/>
              <a:gd name="connsiteX1" fmla="*/ 455766 w 4160760"/>
              <a:gd name="connsiteY1" fmla="*/ 7301 h 3738979"/>
              <a:gd name="connsiteX2" fmla="*/ 3804833 w 4160760"/>
              <a:gd name="connsiteY2" fmla="*/ 0 h 3738979"/>
              <a:gd name="connsiteX3" fmla="*/ 4160760 w 4160760"/>
              <a:gd name="connsiteY3" fmla="*/ 355672 h 3738979"/>
              <a:gd name="connsiteX4" fmla="*/ 4148397 w 4160760"/>
              <a:gd name="connsiteY4" fmla="*/ 3446414 h 3738979"/>
              <a:gd name="connsiteX5" fmla="*/ 3712109 w 4160760"/>
              <a:gd name="connsiteY5" fmla="*/ 3715733 h 3738979"/>
              <a:gd name="connsiteX6" fmla="*/ 455766 w 4160760"/>
              <a:gd name="connsiteY6" fmla="*/ 3730335 h 3738979"/>
              <a:gd name="connsiteX7" fmla="*/ 6182 w 4160760"/>
              <a:gd name="connsiteY7" fmla="*/ 3469275 h 3738979"/>
              <a:gd name="connsiteX8" fmla="*/ 0 w 4160760"/>
              <a:gd name="connsiteY8" fmla="*/ 288050 h 3738979"/>
              <a:gd name="connsiteX0" fmla="*/ 6455 w 4167215"/>
              <a:gd name="connsiteY0" fmla="*/ 288050 h 3731627"/>
              <a:gd name="connsiteX1" fmla="*/ 462221 w 4167215"/>
              <a:gd name="connsiteY1" fmla="*/ 7301 h 3731627"/>
              <a:gd name="connsiteX2" fmla="*/ 3811288 w 4167215"/>
              <a:gd name="connsiteY2" fmla="*/ 0 h 3731627"/>
              <a:gd name="connsiteX3" fmla="*/ 4167215 w 4167215"/>
              <a:gd name="connsiteY3" fmla="*/ 355672 h 3731627"/>
              <a:gd name="connsiteX4" fmla="*/ 4154852 w 4167215"/>
              <a:gd name="connsiteY4" fmla="*/ 3446414 h 3731627"/>
              <a:gd name="connsiteX5" fmla="*/ 3718564 w 4167215"/>
              <a:gd name="connsiteY5" fmla="*/ 3715733 h 3731627"/>
              <a:gd name="connsiteX6" fmla="*/ 462221 w 4167215"/>
              <a:gd name="connsiteY6" fmla="*/ 3730335 h 3731627"/>
              <a:gd name="connsiteX7" fmla="*/ 274 w 4167215"/>
              <a:gd name="connsiteY7" fmla="*/ 3425468 h 3731627"/>
              <a:gd name="connsiteX8" fmla="*/ 6455 w 4167215"/>
              <a:gd name="connsiteY8" fmla="*/ 288050 h 3731627"/>
              <a:gd name="connsiteX0" fmla="*/ 6455 w 4167215"/>
              <a:gd name="connsiteY0" fmla="*/ 288050 h 3731627"/>
              <a:gd name="connsiteX1" fmla="*/ 462221 w 4167215"/>
              <a:gd name="connsiteY1" fmla="*/ 7301 h 3731627"/>
              <a:gd name="connsiteX2" fmla="*/ 3811288 w 4167215"/>
              <a:gd name="connsiteY2" fmla="*/ 0 h 3731627"/>
              <a:gd name="connsiteX3" fmla="*/ 4167215 w 4167215"/>
              <a:gd name="connsiteY3" fmla="*/ 355672 h 3731627"/>
              <a:gd name="connsiteX4" fmla="*/ 4148671 w 4167215"/>
              <a:gd name="connsiteY4" fmla="*/ 3409909 h 3731627"/>
              <a:gd name="connsiteX5" fmla="*/ 3718564 w 4167215"/>
              <a:gd name="connsiteY5" fmla="*/ 3715733 h 3731627"/>
              <a:gd name="connsiteX6" fmla="*/ 462221 w 4167215"/>
              <a:gd name="connsiteY6" fmla="*/ 3730335 h 3731627"/>
              <a:gd name="connsiteX7" fmla="*/ 274 w 4167215"/>
              <a:gd name="connsiteY7" fmla="*/ 3425468 h 3731627"/>
              <a:gd name="connsiteX8" fmla="*/ 6455 w 4167215"/>
              <a:gd name="connsiteY8" fmla="*/ 288050 h 373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7215" h="3731627">
                <a:moveTo>
                  <a:pt x="6455" y="288050"/>
                </a:moveTo>
                <a:cubicBezTo>
                  <a:pt x="6455" y="-55325"/>
                  <a:pt x="118846" y="7301"/>
                  <a:pt x="462221" y="7301"/>
                </a:cubicBezTo>
                <a:lnTo>
                  <a:pt x="3811288" y="0"/>
                </a:lnTo>
                <a:cubicBezTo>
                  <a:pt x="4154663" y="0"/>
                  <a:pt x="4167215" y="12297"/>
                  <a:pt x="4167215" y="355672"/>
                </a:cubicBezTo>
                <a:lnTo>
                  <a:pt x="4148671" y="3409909"/>
                </a:lnTo>
                <a:cubicBezTo>
                  <a:pt x="4148671" y="3753284"/>
                  <a:pt x="4061939" y="3715733"/>
                  <a:pt x="3718564" y="3715733"/>
                </a:cubicBezTo>
                <a:lnTo>
                  <a:pt x="462221" y="3730335"/>
                </a:lnTo>
                <a:cubicBezTo>
                  <a:pt x="118846" y="3730335"/>
                  <a:pt x="274" y="3768843"/>
                  <a:pt x="274" y="3425468"/>
                </a:cubicBezTo>
                <a:cubicBezTo>
                  <a:pt x="-1787" y="2365060"/>
                  <a:pt x="8516" y="1348458"/>
                  <a:pt x="6455" y="288050"/>
                </a:cubicBezTo>
                <a:close/>
              </a:path>
            </a:pathLst>
          </a:custGeom>
          <a:solidFill>
            <a:srgbClr val="0D55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ounded Rectangle 6"/>
          <p:cNvSpPr/>
          <p:nvPr/>
        </p:nvSpPr>
        <p:spPr>
          <a:xfrm>
            <a:off x="8245186" y="3829050"/>
            <a:ext cx="3813464" cy="2844877"/>
          </a:xfrm>
          <a:custGeom>
            <a:avLst/>
            <a:gdLst>
              <a:gd name="connsiteX0" fmla="*/ 0 w 4159827"/>
              <a:gd name="connsiteY0" fmla="*/ 621735 h 3730335"/>
              <a:gd name="connsiteX1" fmla="*/ 621735 w 4159827"/>
              <a:gd name="connsiteY1" fmla="*/ 0 h 3730335"/>
              <a:gd name="connsiteX2" fmla="*/ 3538092 w 4159827"/>
              <a:gd name="connsiteY2" fmla="*/ 0 h 3730335"/>
              <a:gd name="connsiteX3" fmla="*/ 4159827 w 4159827"/>
              <a:gd name="connsiteY3" fmla="*/ 621735 h 3730335"/>
              <a:gd name="connsiteX4" fmla="*/ 4159827 w 4159827"/>
              <a:gd name="connsiteY4" fmla="*/ 3108600 h 3730335"/>
              <a:gd name="connsiteX5" fmla="*/ 3538092 w 4159827"/>
              <a:gd name="connsiteY5" fmla="*/ 3730335 h 3730335"/>
              <a:gd name="connsiteX6" fmla="*/ 621735 w 4159827"/>
              <a:gd name="connsiteY6" fmla="*/ 3730335 h 3730335"/>
              <a:gd name="connsiteX7" fmla="*/ 0 w 4159827"/>
              <a:gd name="connsiteY7" fmla="*/ 3108600 h 3730335"/>
              <a:gd name="connsiteX8" fmla="*/ 0 w 4159827"/>
              <a:gd name="connsiteY8" fmla="*/ 621735 h 3730335"/>
              <a:gd name="connsiteX0" fmla="*/ 0 w 4159827"/>
              <a:gd name="connsiteY0" fmla="*/ 621735 h 3730335"/>
              <a:gd name="connsiteX1" fmla="*/ 621735 w 4159827"/>
              <a:gd name="connsiteY1" fmla="*/ 0 h 3730335"/>
              <a:gd name="connsiteX2" fmla="*/ 3538092 w 4159827"/>
              <a:gd name="connsiteY2" fmla="*/ 0 h 3730335"/>
              <a:gd name="connsiteX3" fmla="*/ 4148397 w 4159827"/>
              <a:gd name="connsiteY3" fmla="*/ 393135 h 3730335"/>
              <a:gd name="connsiteX4" fmla="*/ 4159827 w 4159827"/>
              <a:gd name="connsiteY4" fmla="*/ 3108600 h 3730335"/>
              <a:gd name="connsiteX5" fmla="*/ 3538092 w 4159827"/>
              <a:gd name="connsiteY5" fmla="*/ 3730335 h 3730335"/>
              <a:gd name="connsiteX6" fmla="*/ 621735 w 4159827"/>
              <a:gd name="connsiteY6" fmla="*/ 3730335 h 3730335"/>
              <a:gd name="connsiteX7" fmla="*/ 0 w 4159827"/>
              <a:gd name="connsiteY7" fmla="*/ 3108600 h 3730335"/>
              <a:gd name="connsiteX8" fmla="*/ 0 w 4159827"/>
              <a:gd name="connsiteY8" fmla="*/ 621735 h 3730335"/>
              <a:gd name="connsiteX0" fmla="*/ 11430 w 4159827"/>
              <a:gd name="connsiteY0" fmla="*/ 324738 h 3730518"/>
              <a:gd name="connsiteX1" fmla="*/ 621735 w 4159827"/>
              <a:gd name="connsiteY1" fmla="*/ 183 h 3730518"/>
              <a:gd name="connsiteX2" fmla="*/ 3538092 w 4159827"/>
              <a:gd name="connsiteY2" fmla="*/ 183 h 3730518"/>
              <a:gd name="connsiteX3" fmla="*/ 4148397 w 4159827"/>
              <a:gd name="connsiteY3" fmla="*/ 393318 h 3730518"/>
              <a:gd name="connsiteX4" fmla="*/ 4159827 w 4159827"/>
              <a:gd name="connsiteY4" fmla="*/ 3108783 h 3730518"/>
              <a:gd name="connsiteX5" fmla="*/ 3538092 w 4159827"/>
              <a:gd name="connsiteY5" fmla="*/ 3730518 h 3730518"/>
              <a:gd name="connsiteX6" fmla="*/ 621735 w 4159827"/>
              <a:gd name="connsiteY6" fmla="*/ 3730518 h 3730518"/>
              <a:gd name="connsiteX7" fmla="*/ 0 w 4159827"/>
              <a:gd name="connsiteY7" fmla="*/ 3108783 h 3730518"/>
              <a:gd name="connsiteX8" fmla="*/ 11430 w 4159827"/>
              <a:gd name="connsiteY8" fmla="*/ 324738 h 3730518"/>
              <a:gd name="connsiteX0" fmla="*/ 11430 w 4159827"/>
              <a:gd name="connsiteY0" fmla="*/ 324738 h 3730518"/>
              <a:gd name="connsiteX1" fmla="*/ 621735 w 4159827"/>
              <a:gd name="connsiteY1" fmla="*/ 183 h 3730518"/>
              <a:gd name="connsiteX2" fmla="*/ 3538092 w 4159827"/>
              <a:gd name="connsiteY2" fmla="*/ 183 h 3730518"/>
              <a:gd name="connsiteX3" fmla="*/ 4159827 w 4159827"/>
              <a:gd name="connsiteY3" fmla="*/ 370458 h 3730518"/>
              <a:gd name="connsiteX4" fmla="*/ 4159827 w 4159827"/>
              <a:gd name="connsiteY4" fmla="*/ 3108783 h 3730518"/>
              <a:gd name="connsiteX5" fmla="*/ 3538092 w 4159827"/>
              <a:gd name="connsiteY5" fmla="*/ 3730518 h 3730518"/>
              <a:gd name="connsiteX6" fmla="*/ 621735 w 4159827"/>
              <a:gd name="connsiteY6" fmla="*/ 3730518 h 3730518"/>
              <a:gd name="connsiteX7" fmla="*/ 0 w 4159827"/>
              <a:gd name="connsiteY7" fmla="*/ 3108783 h 3730518"/>
              <a:gd name="connsiteX8" fmla="*/ 11430 w 4159827"/>
              <a:gd name="connsiteY8" fmla="*/ 324738 h 3730518"/>
              <a:gd name="connsiteX0" fmla="*/ 0 w 4148397"/>
              <a:gd name="connsiteY0" fmla="*/ 324738 h 3733482"/>
              <a:gd name="connsiteX1" fmla="*/ 610305 w 4148397"/>
              <a:gd name="connsiteY1" fmla="*/ 183 h 3733482"/>
              <a:gd name="connsiteX2" fmla="*/ 3526662 w 4148397"/>
              <a:gd name="connsiteY2" fmla="*/ 183 h 3733482"/>
              <a:gd name="connsiteX3" fmla="*/ 4148397 w 4148397"/>
              <a:gd name="connsiteY3" fmla="*/ 370458 h 3733482"/>
              <a:gd name="connsiteX4" fmla="*/ 4148397 w 4148397"/>
              <a:gd name="connsiteY4" fmla="*/ 3108783 h 3733482"/>
              <a:gd name="connsiteX5" fmla="*/ 3526662 w 4148397"/>
              <a:gd name="connsiteY5" fmla="*/ 3730518 h 3733482"/>
              <a:gd name="connsiteX6" fmla="*/ 610305 w 4148397"/>
              <a:gd name="connsiteY6" fmla="*/ 3730518 h 3733482"/>
              <a:gd name="connsiteX7" fmla="*/ 0 w 4148397"/>
              <a:gd name="connsiteY7" fmla="*/ 3440253 h 3733482"/>
              <a:gd name="connsiteX8" fmla="*/ 0 w 4148397"/>
              <a:gd name="connsiteY8" fmla="*/ 324738 h 3733482"/>
              <a:gd name="connsiteX0" fmla="*/ 0 w 4148397"/>
              <a:gd name="connsiteY0" fmla="*/ 324738 h 3733482"/>
              <a:gd name="connsiteX1" fmla="*/ 610305 w 4148397"/>
              <a:gd name="connsiteY1" fmla="*/ 183 h 3733482"/>
              <a:gd name="connsiteX2" fmla="*/ 3526662 w 4148397"/>
              <a:gd name="connsiteY2" fmla="*/ 183 h 3733482"/>
              <a:gd name="connsiteX3" fmla="*/ 4148397 w 4148397"/>
              <a:gd name="connsiteY3" fmla="*/ 370458 h 3733482"/>
              <a:gd name="connsiteX4" fmla="*/ 4148397 w 4148397"/>
              <a:gd name="connsiteY4" fmla="*/ 3417393 h 3733482"/>
              <a:gd name="connsiteX5" fmla="*/ 3526662 w 4148397"/>
              <a:gd name="connsiteY5" fmla="*/ 3730518 h 3733482"/>
              <a:gd name="connsiteX6" fmla="*/ 610305 w 4148397"/>
              <a:gd name="connsiteY6" fmla="*/ 3730518 h 3733482"/>
              <a:gd name="connsiteX7" fmla="*/ 0 w 4148397"/>
              <a:gd name="connsiteY7" fmla="*/ 3440253 h 3733482"/>
              <a:gd name="connsiteX8" fmla="*/ 0 w 4148397"/>
              <a:gd name="connsiteY8" fmla="*/ 324738 h 3733482"/>
              <a:gd name="connsiteX0" fmla="*/ 0 w 4148397"/>
              <a:gd name="connsiteY0" fmla="*/ 285222 h 3737772"/>
              <a:gd name="connsiteX1" fmla="*/ 610305 w 4148397"/>
              <a:gd name="connsiteY1" fmla="*/ 4473 h 3737772"/>
              <a:gd name="connsiteX2" fmla="*/ 3526662 w 4148397"/>
              <a:gd name="connsiteY2" fmla="*/ 4473 h 3737772"/>
              <a:gd name="connsiteX3" fmla="*/ 4148397 w 4148397"/>
              <a:gd name="connsiteY3" fmla="*/ 374748 h 3737772"/>
              <a:gd name="connsiteX4" fmla="*/ 4148397 w 4148397"/>
              <a:gd name="connsiteY4" fmla="*/ 3421683 h 3737772"/>
              <a:gd name="connsiteX5" fmla="*/ 3526662 w 4148397"/>
              <a:gd name="connsiteY5" fmla="*/ 3734808 h 3737772"/>
              <a:gd name="connsiteX6" fmla="*/ 610305 w 4148397"/>
              <a:gd name="connsiteY6" fmla="*/ 3734808 h 3737772"/>
              <a:gd name="connsiteX7" fmla="*/ 0 w 4148397"/>
              <a:gd name="connsiteY7" fmla="*/ 3444543 h 3737772"/>
              <a:gd name="connsiteX8" fmla="*/ 0 w 4148397"/>
              <a:gd name="connsiteY8" fmla="*/ 285222 h 3737772"/>
              <a:gd name="connsiteX0" fmla="*/ 0 w 4148397"/>
              <a:gd name="connsiteY0" fmla="*/ 285222 h 3737772"/>
              <a:gd name="connsiteX1" fmla="*/ 455766 w 4148397"/>
              <a:gd name="connsiteY1" fmla="*/ 4473 h 3737772"/>
              <a:gd name="connsiteX2" fmla="*/ 3526662 w 4148397"/>
              <a:gd name="connsiteY2" fmla="*/ 4473 h 3737772"/>
              <a:gd name="connsiteX3" fmla="*/ 4148397 w 4148397"/>
              <a:gd name="connsiteY3" fmla="*/ 374748 h 3737772"/>
              <a:gd name="connsiteX4" fmla="*/ 4148397 w 4148397"/>
              <a:gd name="connsiteY4" fmla="*/ 3421683 h 3737772"/>
              <a:gd name="connsiteX5" fmla="*/ 3526662 w 4148397"/>
              <a:gd name="connsiteY5" fmla="*/ 3734808 h 3737772"/>
              <a:gd name="connsiteX6" fmla="*/ 610305 w 4148397"/>
              <a:gd name="connsiteY6" fmla="*/ 3734808 h 3737772"/>
              <a:gd name="connsiteX7" fmla="*/ 0 w 4148397"/>
              <a:gd name="connsiteY7" fmla="*/ 3444543 h 3737772"/>
              <a:gd name="connsiteX8" fmla="*/ 0 w 4148397"/>
              <a:gd name="connsiteY8" fmla="*/ 285222 h 3737772"/>
              <a:gd name="connsiteX0" fmla="*/ 0 w 4148397"/>
              <a:gd name="connsiteY0" fmla="*/ 288050 h 3740600"/>
              <a:gd name="connsiteX1" fmla="*/ 455766 w 4148397"/>
              <a:gd name="connsiteY1" fmla="*/ 7301 h 3740600"/>
              <a:gd name="connsiteX2" fmla="*/ 3804833 w 4148397"/>
              <a:gd name="connsiteY2" fmla="*/ 0 h 3740600"/>
              <a:gd name="connsiteX3" fmla="*/ 4148397 w 4148397"/>
              <a:gd name="connsiteY3" fmla="*/ 377576 h 3740600"/>
              <a:gd name="connsiteX4" fmla="*/ 4148397 w 4148397"/>
              <a:gd name="connsiteY4" fmla="*/ 3424511 h 3740600"/>
              <a:gd name="connsiteX5" fmla="*/ 3526662 w 4148397"/>
              <a:gd name="connsiteY5" fmla="*/ 3737636 h 3740600"/>
              <a:gd name="connsiteX6" fmla="*/ 610305 w 4148397"/>
              <a:gd name="connsiteY6" fmla="*/ 3737636 h 3740600"/>
              <a:gd name="connsiteX7" fmla="*/ 0 w 4148397"/>
              <a:gd name="connsiteY7" fmla="*/ 3447371 h 3740600"/>
              <a:gd name="connsiteX8" fmla="*/ 0 w 4148397"/>
              <a:gd name="connsiteY8" fmla="*/ 288050 h 3740600"/>
              <a:gd name="connsiteX0" fmla="*/ 0 w 4160760"/>
              <a:gd name="connsiteY0" fmla="*/ 288050 h 3740600"/>
              <a:gd name="connsiteX1" fmla="*/ 455766 w 4160760"/>
              <a:gd name="connsiteY1" fmla="*/ 7301 h 3740600"/>
              <a:gd name="connsiteX2" fmla="*/ 3804833 w 4160760"/>
              <a:gd name="connsiteY2" fmla="*/ 0 h 3740600"/>
              <a:gd name="connsiteX3" fmla="*/ 4160760 w 4160760"/>
              <a:gd name="connsiteY3" fmla="*/ 355672 h 3740600"/>
              <a:gd name="connsiteX4" fmla="*/ 4148397 w 4160760"/>
              <a:gd name="connsiteY4" fmla="*/ 3424511 h 3740600"/>
              <a:gd name="connsiteX5" fmla="*/ 3526662 w 4160760"/>
              <a:gd name="connsiteY5" fmla="*/ 3737636 h 3740600"/>
              <a:gd name="connsiteX6" fmla="*/ 610305 w 4160760"/>
              <a:gd name="connsiteY6" fmla="*/ 3737636 h 3740600"/>
              <a:gd name="connsiteX7" fmla="*/ 0 w 4160760"/>
              <a:gd name="connsiteY7" fmla="*/ 3447371 h 3740600"/>
              <a:gd name="connsiteX8" fmla="*/ 0 w 4160760"/>
              <a:gd name="connsiteY8" fmla="*/ 288050 h 3740600"/>
              <a:gd name="connsiteX0" fmla="*/ 0 w 4160760"/>
              <a:gd name="connsiteY0" fmla="*/ 288050 h 3740600"/>
              <a:gd name="connsiteX1" fmla="*/ 455766 w 4160760"/>
              <a:gd name="connsiteY1" fmla="*/ 7301 h 3740600"/>
              <a:gd name="connsiteX2" fmla="*/ 3804833 w 4160760"/>
              <a:gd name="connsiteY2" fmla="*/ 0 h 3740600"/>
              <a:gd name="connsiteX3" fmla="*/ 4160760 w 4160760"/>
              <a:gd name="connsiteY3" fmla="*/ 355672 h 3740600"/>
              <a:gd name="connsiteX4" fmla="*/ 4148397 w 4160760"/>
              <a:gd name="connsiteY4" fmla="*/ 3446414 h 3740600"/>
              <a:gd name="connsiteX5" fmla="*/ 3526662 w 4160760"/>
              <a:gd name="connsiteY5" fmla="*/ 3737636 h 3740600"/>
              <a:gd name="connsiteX6" fmla="*/ 610305 w 4160760"/>
              <a:gd name="connsiteY6" fmla="*/ 3737636 h 3740600"/>
              <a:gd name="connsiteX7" fmla="*/ 0 w 4160760"/>
              <a:gd name="connsiteY7" fmla="*/ 3447371 h 3740600"/>
              <a:gd name="connsiteX8" fmla="*/ 0 w 4160760"/>
              <a:gd name="connsiteY8" fmla="*/ 288050 h 3740600"/>
              <a:gd name="connsiteX0" fmla="*/ 0 w 4160760"/>
              <a:gd name="connsiteY0" fmla="*/ 288050 h 3740600"/>
              <a:gd name="connsiteX1" fmla="*/ 455766 w 4160760"/>
              <a:gd name="connsiteY1" fmla="*/ 7301 h 3740600"/>
              <a:gd name="connsiteX2" fmla="*/ 3804833 w 4160760"/>
              <a:gd name="connsiteY2" fmla="*/ 0 h 3740600"/>
              <a:gd name="connsiteX3" fmla="*/ 4160760 w 4160760"/>
              <a:gd name="connsiteY3" fmla="*/ 355672 h 3740600"/>
              <a:gd name="connsiteX4" fmla="*/ 4148397 w 4160760"/>
              <a:gd name="connsiteY4" fmla="*/ 3446414 h 3740600"/>
              <a:gd name="connsiteX5" fmla="*/ 3712109 w 4160760"/>
              <a:gd name="connsiteY5" fmla="*/ 3715733 h 3740600"/>
              <a:gd name="connsiteX6" fmla="*/ 610305 w 4160760"/>
              <a:gd name="connsiteY6" fmla="*/ 3737636 h 3740600"/>
              <a:gd name="connsiteX7" fmla="*/ 0 w 4160760"/>
              <a:gd name="connsiteY7" fmla="*/ 3447371 h 3740600"/>
              <a:gd name="connsiteX8" fmla="*/ 0 w 4160760"/>
              <a:gd name="connsiteY8" fmla="*/ 288050 h 3740600"/>
              <a:gd name="connsiteX0" fmla="*/ 0 w 4160760"/>
              <a:gd name="connsiteY0" fmla="*/ 288050 h 3744571"/>
              <a:gd name="connsiteX1" fmla="*/ 455766 w 4160760"/>
              <a:gd name="connsiteY1" fmla="*/ 7301 h 3744571"/>
              <a:gd name="connsiteX2" fmla="*/ 3804833 w 4160760"/>
              <a:gd name="connsiteY2" fmla="*/ 0 h 3744571"/>
              <a:gd name="connsiteX3" fmla="*/ 4160760 w 4160760"/>
              <a:gd name="connsiteY3" fmla="*/ 355672 h 3744571"/>
              <a:gd name="connsiteX4" fmla="*/ 4148397 w 4160760"/>
              <a:gd name="connsiteY4" fmla="*/ 3446414 h 3744571"/>
              <a:gd name="connsiteX5" fmla="*/ 3712109 w 4160760"/>
              <a:gd name="connsiteY5" fmla="*/ 3715733 h 3744571"/>
              <a:gd name="connsiteX6" fmla="*/ 610305 w 4160760"/>
              <a:gd name="connsiteY6" fmla="*/ 3737636 h 3744571"/>
              <a:gd name="connsiteX7" fmla="*/ 6182 w 4160760"/>
              <a:gd name="connsiteY7" fmla="*/ 3469275 h 3744571"/>
              <a:gd name="connsiteX8" fmla="*/ 0 w 4160760"/>
              <a:gd name="connsiteY8" fmla="*/ 288050 h 3744571"/>
              <a:gd name="connsiteX0" fmla="*/ 0 w 4160760"/>
              <a:gd name="connsiteY0" fmla="*/ 288050 h 3738979"/>
              <a:gd name="connsiteX1" fmla="*/ 455766 w 4160760"/>
              <a:gd name="connsiteY1" fmla="*/ 7301 h 3738979"/>
              <a:gd name="connsiteX2" fmla="*/ 3804833 w 4160760"/>
              <a:gd name="connsiteY2" fmla="*/ 0 h 3738979"/>
              <a:gd name="connsiteX3" fmla="*/ 4160760 w 4160760"/>
              <a:gd name="connsiteY3" fmla="*/ 355672 h 3738979"/>
              <a:gd name="connsiteX4" fmla="*/ 4148397 w 4160760"/>
              <a:gd name="connsiteY4" fmla="*/ 3446414 h 3738979"/>
              <a:gd name="connsiteX5" fmla="*/ 3712109 w 4160760"/>
              <a:gd name="connsiteY5" fmla="*/ 3715733 h 3738979"/>
              <a:gd name="connsiteX6" fmla="*/ 455766 w 4160760"/>
              <a:gd name="connsiteY6" fmla="*/ 3730335 h 3738979"/>
              <a:gd name="connsiteX7" fmla="*/ 6182 w 4160760"/>
              <a:gd name="connsiteY7" fmla="*/ 3469275 h 3738979"/>
              <a:gd name="connsiteX8" fmla="*/ 0 w 4160760"/>
              <a:gd name="connsiteY8" fmla="*/ 288050 h 3738979"/>
              <a:gd name="connsiteX0" fmla="*/ 6455 w 4167215"/>
              <a:gd name="connsiteY0" fmla="*/ 288050 h 3731627"/>
              <a:gd name="connsiteX1" fmla="*/ 462221 w 4167215"/>
              <a:gd name="connsiteY1" fmla="*/ 7301 h 3731627"/>
              <a:gd name="connsiteX2" fmla="*/ 3811288 w 4167215"/>
              <a:gd name="connsiteY2" fmla="*/ 0 h 3731627"/>
              <a:gd name="connsiteX3" fmla="*/ 4167215 w 4167215"/>
              <a:gd name="connsiteY3" fmla="*/ 355672 h 3731627"/>
              <a:gd name="connsiteX4" fmla="*/ 4154852 w 4167215"/>
              <a:gd name="connsiteY4" fmla="*/ 3446414 h 3731627"/>
              <a:gd name="connsiteX5" fmla="*/ 3718564 w 4167215"/>
              <a:gd name="connsiteY5" fmla="*/ 3715733 h 3731627"/>
              <a:gd name="connsiteX6" fmla="*/ 462221 w 4167215"/>
              <a:gd name="connsiteY6" fmla="*/ 3730335 h 3731627"/>
              <a:gd name="connsiteX7" fmla="*/ 274 w 4167215"/>
              <a:gd name="connsiteY7" fmla="*/ 3425468 h 3731627"/>
              <a:gd name="connsiteX8" fmla="*/ 6455 w 4167215"/>
              <a:gd name="connsiteY8" fmla="*/ 288050 h 3731627"/>
              <a:gd name="connsiteX0" fmla="*/ 6455 w 4167215"/>
              <a:gd name="connsiteY0" fmla="*/ 288050 h 3731627"/>
              <a:gd name="connsiteX1" fmla="*/ 462221 w 4167215"/>
              <a:gd name="connsiteY1" fmla="*/ 7301 h 3731627"/>
              <a:gd name="connsiteX2" fmla="*/ 3811288 w 4167215"/>
              <a:gd name="connsiteY2" fmla="*/ 0 h 3731627"/>
              <a:gd name="connsiteX3" fmla="*/ 4167215 w 4167215"/>
              <a:gd name="connsiteY3" fmla="*/ 355672 h 3731627"/>
              <a:gd name="connsiteX4" fmla="*/ 4148671 w 4167215"/>
              <a:gd name="connsiteY4" fmla="*/ 3409909 h 3731627"/>
              <a:gd name="connsiteX5" fmla="*/ 3718564 w 4167215"/>
              <a:gd name="connsiteY5" fmla="*/ 3715733 h 3731627"/>
              <a:gd name="connsiteX6" fmla="*/ 462221 w 4167215"/>
              <a:gd name="connsiteY6" fmla="*/ 3730335 h 3731627"/>
              <a:gd name="connsiteX7" fmla="*/ 274 w 4167215"/>
              <a:gd name="connsiteY7" fmla="*/ 3425468 h 3731627"/>
              <a:gd name="connsiteX8" fmla="*/ 6455 w 4167215"/>
              <a:gd name="connsiteY8" fmla="*/ 288050 h 373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7215" h="3731627">
                <a:moveTo>
                  <a:pt x="6455" y="288050"/>
                </a:moveTo>
                <a:cubicBezTo>
                  <a:pt x="6455" y="-55325"/>
                  <a:pt x="118846" y="7301"/>
                  <a:pt x="462221" y="7301"/>
                </a:cubicBezTo>
                <a:lnTo>
                  <a:pt x="3811288" y="0"/>
                </a:lnTo>
                <a:cubicBezTo>
                  <a:pt x="4154663" y="0"/>
                  <a:pt x="4167215" y="12297"/>
                  <a:pt x="4167215" y="355672"/>
                </a:cubicBezTo>
                <a:lnTo>
                  <a:pt x="4148671" y="3409909"/>
                </a:lnTo>
                <a:cubicBezTo>
                  <a:pt x="4148671" y="3753284"/>
                  <a:pt x="4061939" y="3715733"/>
                  <a:pt x="3718564" y="3715733"/>
                </a:cubicBezTo>
                <a:lnTo>
                  <a:pt x="462221" y="3730335"/>
                </a:lnTo>
                <a:cubicBezTo>
                  <a:pt x="118846" y="3730335"/>
                  <a:pt x="274" y="3768843"/>
                  <a:pt x="274" y="3425468"/>
                </a:cubicBezTo>
                <a:cubicBezTo>
                  <a:pt x="-1787" y="2365060"/>
                  <a:pt x="8516" y="1348458"/>
                  <a:pt x="6455" y="288050"/>
                </a:cubicBezTo>
                <a:close/>
              </a:path>
            </a:pathLst>
          </a:custGeom>
          <a:solidFill>
            <a:srgbClr val="0D55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56" y="3953226"/>
            <a:ext cx="3660724" cy="26190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90" y="3953226"/>
            <a:ext cx="3543300" cy="26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Light Condensed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Ojo Ridwan</cp:lastModifiedBy>
  <cp:revision>5</cp:revision>
  <dcterms:created xsi:type="dcterms:W3CDTF">2022-12-06T11:13:27Z</dcterms:created>
  <dcterms:modified xsi:type="dcterms:W3CDTF">2023-08-21T12:58:39Z</dcterms:modified>
</cp:coreProperties>
</file>