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 smtClean="0"/>
              <a:t>28-08-2023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59</a:t>
            </a:r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64%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 smtClean="0">
                <a:solidFill>
                  <a:schemeClr val="tx1">
                    <a:lumMod val="75000"/>
                  </a:schemeClr>
                </a:solidFill>
              </a:rPr>
              <a:t>64%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67% </a:t>
            </a:r>
            <a:r>
              <a:rPr lang="en-GB" sz="1400" dirty="0"/>
              <a:t>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b85e46-be1c-4d4d-af3f-3ff4749bae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114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Ojo Ridwan</cp:lastModifiedBy>
  <cp:revision>30</cp:revision>
  <cp:lastPrinted>2022-06-09T07:44:13Z</cp:lastPrinted>
  <dcterms:created xsi:type="dcterms:W3CDTF">2022-02-22T07:39:05Z</dcterms:created>
  <dcterms:modified xsi:type="dcterms:W3CDTF">2023-08-28T11:10:44Z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