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60A9B-8470-4061-9975-498595E30F22}" type="datetimeFigureOut">
              <a:rPr lang="en-US"/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12284-01F5-4893-849F-AC14E6258E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1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15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8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dSUHPwJtc" TargetMode="External"/><Relationship Id="rId2" Type="http://schemas.openxmlformats.org/officeDocument/2006/relationships/hyperlink" Target="http://saltypopcorn.com.au/wp-content/uploads/2014/05/movie-minuscule-valley-of-the-lost-ants-by-helene-giraud-and-thomas-szabo-s1-mask9.jp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ddictinggames.com/strategy-games/ageofwar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Ants!-The </a:t>
            </a:r>
            <a:r>
              <a:rPr lang="en-US" dirty="0" smtClean="0"/>
              <a:t>battle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Syed Ali, Robert Hernandez, and Majed Shaheen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has been a civil dispute between two ant colonies. The</a:t>
            </a:r>
            <a:r>
              <a:rPr lang="en-US" dirty="0">
                <a:solidFill>
                  <a:srgbClr val="E25247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Reds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Blues.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Reds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believe that food can be achieved from any source, including the picnic basket.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Blues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more civilized,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 much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eat from the kitchen counter like normal Ants. </a:t>
            </a:r>
          </a:p>
          <a:p>
            <a:pPr marL="0" indent="0">
              <a:buNone/>
            </a:pPr>
            <a:r>
              <a:rPr lang="en-US" dirty="0"/>
              <a:t>So, they've decided to go to war. . . </a:t>
            </a:r>
          </a:p>
        </p:txBody>
      </p:sp>
    </p:spTree>
    <p:extLst>
      <p:ext uri="{BB962C8B-B14F-4D97-AF65-F5344CB8AC3E}">
        <p14:creationId xmlns:p14="http://schemas.microsoft.com/office/powerpoint/2010/main" val="42425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Ants Fight on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/>
              <a:t>) coordinates</a:t>
            </a:r>
          </a:p>
          <a:p>
            <a:r>
              <a:rPr lang="en-US" dirty="0"/>
              <a:t>Ant Hierarchy: Worker, Soldier, Knight, Queen</a:t>
            </a:r>
          </a:p>
          <a:p>
            <a:r>
              <a:rPr lang="en-US" dirty="0"/>
              <a:t>Promotion system</a:t>
            </a:r>
          </a:p>
          <a:p>
            <a:r>
              <a:rPr lang="en-US" dirty="0"/>
              <a:t>Goal: Kill the Queen of either side </a:t>
            </a:r>
            <a:r>
              <a:rPr lang="en-US" dirty="0" smtClean="0"/>
              <a:t>and you win!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7233" y="2160589"/>
            <a:ext cx="5677329" cy="22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204" y="758781"/>
            <a:ext cx="4635367" cy="1383286"/>
          </a:xfrm>
        </p:spPr>
        <p:txBody>
          <a:bodyPr/>
          <a:lstStyle/>
          <a:p>
            <a:pPr algn="ctr"/>
            <a:r>
              <a:rPr lang="en-US" dirty="0"/>
              <a:t>Some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37" y="2142067"/>
            <a:ext cx="4377789" cy="364913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Ants walk in semi-random direction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 not attack their own ants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do not attack, they're merely the end goal.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 simulator</a:t>
            </a:r>
          </a:p>
          <a:p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endings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5" y="2122331"/>
            <a:ext cx="4891825" cy="36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</a:t>
            </a:r>
            <a:r>
              <a:rPr lang="en-US" dirty="0" smtClean="0"/>
              <a:t>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Stacks </a:t>
            </a:r>
            <a:endParaRPr lang="en-US" dirty="0"/>
          </a:p>
          <a:p>
            <a:r>
              <a:rPr lang="en-US" dirty="0"/>
              <a:t>Vectors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Loggers</a:t>
            </a:r>
          </a:p>
          <a:p>
            <a:r>
              <a:rPr lang="en-US" dirty="0" smtClean="0"/>
              <a:t>Relevant functions(</a:t>
            </a:r>
            <a:r>
              <a:rPr lang="en-US" dirty="0" err="1" smtClean="0"/>
              <a:t>PickAnt,ResolveComabt</a:t>
            </a:r>
            <a:r>
              <a:rPr lang="en-US" dirty="0" smtClean="0"/>
              <a:t>, etc. . .)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2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026" name="Picture 2" descr="https://lh3.ggpht.com/Vi77pNPt56_cscKFbfELelBGrVoysCwoQ-Cm1VMYWajS2LvcOu4M6dI4ynmRUBPPZQ=h9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2065867"/>
            <a:ext cx="4642812" cy="362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78" y="2065867"/>
            <a:ext cx="4762449" cy="36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Cited Sources-Pictures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10802153" cy="4129944"/>
          </a:xfrm>
        </p:spPr>
        <p:txBody>
          <a:bodyPr/>
          <a:lstStyle/>
          <a:p>
            <a:r>
              <a:rPr lang="en-US" dirty="0"/>
              <a:t>Picture from slide 3: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saltypopcorn.com.au/wp-content/uploads/2014/05/movie-minuscule-valley-of-the-lost-ants-by-helene-giraud-and-thomas-szabo-s1-mask9.jpg</a:t>
            </a:r>
            <a:endParaRPr lang="en-US" dirty="0" smtClean="0"/>
          </a:p>
          <a:p>
            <a:r>
              <a:rPr lang="en-US" dirty="0" smtClean="0"/>
              <a:t>Picture from slide </a:t>
            </a:r>
            <a:r>
              <a:rPr lang="en-US" dirty="0"/>
              <a:t>4: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www.youtube.com/watch?v=kmdSUHPwJtc</a:t>
            </a:r>
            <a:r>
              <a:rPr lang="en-US" dirty="0" smtClean="0"/>
              <a:t>  (screenshot)</a:t>
            </a:r>
          </a:p>
          <a:p>
            <a:r>
              <a:rPr lang="en-US" dirty="0" smtClean="0"/>
              <a:t>Age </a:t>
            </a:r>
            <a:r>
              <a:rPr lang="en-US" dirty="0"/>
              <a:t>of war link: </a:t>
            </a:r>
            <a:r>
              <a:rPr lang="en-US" dirty="0">
                <a:hlinkClick r:id="rId4"/>
              </a:rPr>
              <a:t>http://www.addictinggames.com/strategy-games/ageofwar.jsp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67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1084</TotalTime>
  <Words>192</Words>
  <Application>Microsoft Office PowerPoint</Application>
  <PresentationFormat>Widescreen</PresentationFormat>
  <Paragraphs>36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Ants!-The battle</vt:lpstr>
      <vt:lpstr>The issue</vt:lpstr>
      <vt:lpstr>Rules</vt:lpstr>
      <vt:lpstr>Some Notes</vt:lpstr>
      <vt:lpstr>What we used </vt:lpstr>
      <vt:lpstr>Inspiration</vt:lpstr>
      <vt:lpstr>Cited Sources-Pictures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Ants!-The battle</dc:title>
  <dc:creator>Syed Ali</dc:creator>
  <cp:lastModifiedBy>Syed Ali</cp:lastModifiedBy>
  <cp:revision>22</cp:revision>
  <dcterms:created xsi:type="dcterms:W3CDTF">2012-07-27T01:16:44Z</dcterms:created>
  <dcterms:modified xsi:type="dcterms:W3CDTF">2015-08-05T00:53:52Z</dcterms:modified>
</cp:coreProperties>
</file>