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5" name="object 7"/>
          <p:cNvSpPr txBox="1"/>
          <p:nvPr/>
        </p:nvSpPr>
        <p:spPr>
          <a:xfrm rot="0">
            <a:off x="2892425" y="3094037"/>
            <a:ext cx="5037137" cy="1778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US" sz="2400" lang="en-US">
                <a:ea typeface="Calibri" pitchFamily="34" charset="0"/>
              </a:rPr>
              <a:t>R</a:t>
            </a:r>
            <a:r>
              <a:rPr altLang="en-US" sz="2400" lang="en-US">
                <a:ea typeface="Calibri" pitchFamily="34" charset="0"/>
              </a:rPr>
              <a:t>H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S</a:t>
            </a:r>
            <a:r>
              <a:rPr altLang="en-US" sz="2400" lang="en-US">
                <a:ea typeface="Calibri" pitchFamily="34" charset="0"/>
              </a:rPr>
              <a:t>H</a:t>
            </a:r>
            <a:r>
              <a:rPr altLang="en-US" sz="2400" lang="en-US">
                <a:ea typeface="Calibri" pitchFamily="34" charset="0"/>
              </a:rPr>
              <a:t>A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F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Y</a:t>
            </a:r>
            <a:r>
              <a:rPr altLang="en-US" sz="2400" lang="en-US">
                <a:ea typeface="Calibri" pitchFamily="34" charset="0"/>
              </a:rPr>
              <a:t>.</a:t>
            </a:r>
            <a:r>
              <a:rPr altLang="en-US" sz="2400" lang="en-US">
                <a:ea typeface="Calibri" pitchFamily="34" charset="0"/>
              </a:rPr>
              <a:t>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US" sz="2400" lang="en-US">
                <a:ea typeface="Calibri" pitchFamily="34" charset="0"/>
              </a:rPr>
              <a:t>3</a:t>
            </a:r>
            <a:r>
              <a:rPr altLang="en-US" sz="2400" lang="en-US">
                <a:ea typeface="Calibri" pitchFamily="34" charset="0"/>
              </a:rPr>
              <a:t>1</a:t>
            </a:r>
            <a:r>
              <a:rPr altLang="en-US" sz="2400" lang="en-US">
                <a:ea typeface="Calibri" pitchFamily="34" charset="0"/>
              </a:rPr>
              <a:t>2</a:t>
            </a:r>
            <a:r>
              <a:rPr altLang="en-US" sz="2400" lang="en-US">
                <a:ea typeface="Calibri" pitchFamily="34" charset="0"/>
              </a:rPr>
              <a:t>2</a:t>
            </a:r>
            <a:r>
              <a:rPr altLang="en-US" sz="2400" lang="en-US">
                <a:ea typeface="Calibri" pitchFamily="34" charset="0"/>
              </a:rPr>
              <a:t>1</a:t>
            </a:r>
            <a:r>
              <a:rPr altLang="en-US" sz="2400" lang="en-US">
                <a:ea typeface="Calibri" pitchFamily="34" charset="0"/>
              </a:rPr>
              <a:t>0</a:t>
            </a:r>
            <a:r>
              <a:rPr altLang="en-US" sz="2400" lang="en-US">
                <a:ea typeface="Calibri" pitchFamily="34" charset="0"/>
              </a:rPr>
              <a:t>7</a:t>
            </a:r>
            <a:r>
              <a:rPr altLang="en-US" sz="2400" lang="en-US">
                <a:ea typeface="Calibri" pitchFamily="34" charset="0"/>
              </a:rPr>
              <a:t>0</a:t>
            </a:r>
            <a:r>
              <a:rPr altLang="en-US" sz="2400" lang="en-US">
                <a:ea typeface="Calibri" pitchFamily="34" charset="0"/>
              </a:rPr>
              <a:t>6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US" sz="2400" lang="en-US">
                <a:ea typeface="Calibri" pitchFamily="34" charset="0"/>
              </a:rPr>
              <a:t>B</a:t>
            </a:r>
            <a:r>
              <a:rPr altLang="en-US" sz="2400" lang="en-US">
                <a:ea typeface="Calibri" pitchFamily="34" charset="0"/>
              </a:rPr>
              <a:t>.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O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(</a:t>
            </a:r>
            <a:r>
              <a:rPr altLang="en-US" sz="2400" lang="en-US">
                <a:ea typeface="Calibri" pitchFamily="34" charset="0"/>
              </a:rPr>
              <a:t>G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R</a:t>
            </a:r>
            <a:r>
              <a:rPr altLang="en-US" sz="2400" lang="en-US">
                <a:ea typeface="Calibri" pitchFamily="34" charset="0"/>
              </a:rPr>
              <a:t>A</a:t>
            </a:r>
            <a:r>
              <a:rPr altLang="en-US" sz="2400" lang="en-US">
                <a:ea typeface="Calibri" pitchFamily="34" charset="0"/>
              </a:rPr>
              <a:t>L</a:t>
            </a:r>
            <a:r>
              <a:rPr altLang="en-US" sz="2400" lang="en-US">
                <a:ea typeface="Calibri" pitchFamily="34" charset="0"/>
              </a:rPr>
              <a:t>)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</a:t>
            </a:r>
            <a:r>
              <a:rPr altLang="en-US" sz="2400" lang="zh-CN">
                <a:ea typeface="Calibri" pitchFamily="34" charset="0"/>
              </a:rPr>
              <a:t>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endParaRPr altLang="en-US" lang="zh-CN"/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221986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4273306" cy="72390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5193207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516123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3994405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7037311" cy="62230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33528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330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6960255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9337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330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3301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223837" y="527050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7759507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47802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330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60702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838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3301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2024-08-30T09:28:05Z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d1ce03b391f0439e8ae1a289014f8248</vt:lpwstr>
  </property>
</Properties>
</file>