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B71-CF86-7043-ACF5-D8502A83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Jungle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D8CBA-A9EB-304A-BC1E-DFEB878F0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Ruby Terminal Program</a:t>
            </a:r>
          </a:p>
        </p:txBody>
      </p:sp>
    </p:spTree>
    <p:extLst>
      <p:ext uri="{BB962C8B-B14F-4D97-AF65-F5344CB8AC3E}">
        <p14:creationId xmlns:p14="http://schemas.microsoft.com/office/powerpoint/2010/main" val="298584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08FC-691B-6548-A2FD-8AB82BA5726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Logic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E679-5954-8242-9314-B0F11CF1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607" y="1359067"/>
            <a:ext cx="1798401" cy="646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 flow:</a:t>
            </a:r>
          </a:p>
        </p:txBody>
      </p:sp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AC529B00-D7CD-F047-9E11-E8AA87F2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28" y="0"/>
            <a:ext cx="4272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B83C-C84A-C047-A1DF-EFBFE9A5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favorite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5F1D-2C73-A245-9F0C-3FF41610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The whole project</a:t>
            </a:r>
          </a:p>
          <a:p>
            <a:pPr lvl="1"/>
            <a:r>
              <a:rPr lang="en-US" dirty="0"/>
              <a:t>Challenging to get the first interaction working, then all the others are rinse and repeat</a:t>
            </a:r>
          </a:p>
          <a:p>
            <a:r>
              <a:rPr lang="en-US" dirty="0" err="1"/>
              <a:t>Favourite</a:t>
            </a:r>
            <a:r>
              <a:rPr lang="en-US" dirty="0"/>
              <a:t> parts:</a:t>
            </a:r>
          </a:p>
          <a:p>
            <a:pPr lvl="1"/>
            <a:r>
              <a:rPr lang="en-US" dirty="0"/>
              <a:t> Text interactions which enables engaging humor</a:t>
            </a:r>
          </a:p>
          <a:p>
            <a:pPr lvl="1"/>
            <a:r>
              <a:rPr lang="en-US" dirty="0"/>
              <a:t>Developing the navigation and the map</a:t>
            </a:r>
          </a:p>
        </p:txBody>
      </p:sp>
    </p:spTree>
    <p:extLst>
      <p:ext uri="{BB962C8B-B14F-4D97-AF65-F5344CB8AC3E}">
        <p14:creationId xmlns:p14="http://schemas.microsoft.com/office/powerpoint/2010/main" val="274672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F788-34DD-1F46-B409-941D7900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5428-5734-7F41-8F16-98F7B251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small bugs in program</a:t>
            </a:r>
          </a:p>
          <a:p>
            <a:r>
              <a:rPr lang="en-US" dirty="0"/>
              <a:t>Add gems, particularly TTY::prompt to make the prompts look better</a:t>
            </a:r>
          </a:p>
          <a:p>
            <a:r>
              <a:rPr lang="en-US" dirty="0"/>
              <a:t>Add other interactable elements</a:t>
            </a:r>
          </a:p>
        </p:txBody>
      </p:sp>
    </p:spTree>
    <p:extLst>
      <p:ext uri="{BB962C8B-B14F-4D97-AF65-F5344CB8AC3E}">
        <p14:creationId xmlns:p14="http://schemas.microsoft.com/office/powerpoint/2010/main" val="339451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6759-0CC7-A240-925F-DE48C3A3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77401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370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84A7-E5F8-FC4F-9547-5AB35715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C23F-0293-4840-ABDE-472D6378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overview:</a:t>
            </a:r>
          </a:p>
          <a:p>
            <a:r>
              <a:rPr lang="en-US" dirty="0"/>
              <a:t>Simple text-based RPG adventure game</a:t>
            </a:r>
          </a:p>
          <a:p>
            <a:r>
              <a:rPr lang="en-US" dirty="0"/>
              <a:t>Originally going to be fantasy based but changed to jungle theme to be less serious and more humorous</a:t>
            </a:r>
          </a:p>
          <a:p>
            <a:r>
              <a:rPr lang="en-US" dirty="0"/>
              <a:t>The game involves navigating around a map and interacting with randomly selected elements, trying to </a:t>
            </a:r>
            <a:r>
              <a:rPr lang="en-US"/>
              <a:t>find the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9197-4841-A94B-B5E9-32D8E7A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D754-CA3F-824D-B33E-41C2874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CFD8E-430C-B649-B20A-4DB78793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6450"/>
            <a:ext cx="889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88BF-0131-9A47-A0FE-C57DA6E8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BB40-CE2A-A948-98CD-4659B006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781550"/>
            <a:ext cx="7796540" cy="1268394"/>
          </a:xfrm>
        </p:spPr>
        <p:txBody>
          <a:bodyPr/>
          <a:lstStyle/>
          <a:p>
            <a:r>
              <a:rPr lang="en-US" dirty="0"/>
              <a:t>3 separate characters with differing 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29F7C-F3DE-C841-84BF-A8514DBD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6450"/>
            <a:ext cx="889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3AA-B9C5-994D-8894-8EC1936F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2D93-06DA-0247-B7EF-A557C6B1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781550"/>
            <a:ext cx="7796540" cy="1268394"/>
          </a:xfrm>
        </p:spPr>
        <p:txBody>
          <a:bodyPr/>
          <a:lstStyle/>
          <a:p>
            <a:r>
              <a:rPr lang="en-US" dirty="0"/>
              <a:t>Setting text followed by direction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63536-D359-864A-9CAD-B968A7D8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6450"/>
            <a:ext cx="889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CC8-1685-A940-8DE2-8937A2ED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30AD-C63B-6A46-B61C-D6871DE8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781550"/>
            <a:ext cx="7796540" cy="1268394"/>
          </a:xfrm>
        </p:spPr>
        <p:txBody>
          <a:bodyPr/>
          <a:lstStyle/>
          <a:p>
            <a:r>
              <a:rPr lang="en-US" dirty="0"/>
              <a:t>Randomly selected enemy interaction followed by the 3 stat based interaction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007EB-5FF1-8247-81C9-E151CBFC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6450"/>
            <a:ext cx="889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2562-69D6-8346-B08E-22391268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P5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03F-CEBA-1D40-81CB-C6B846FE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781550"/>
            <a:ext cx="7796540" cy="1268394"/>
          </a:xfrm>
        </p:spPr>
        <p:txBody>
          <a:bodyPr/>
          <a:lstStyle/>
          <a:p>
            <a:r>
              <a:rPr lang="en-US" dirty="0"/>
              <a:t>Depending on stat comparison, text based outcome presented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C54A-8F2B-A547-A3A3-7EEC80FF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6450"/>
            <a:ext cx="889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4F6-DF87-4842-8782-01C821B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development</a:t>
            </a:r>
          </a:p>
        </p:txBody>
      </p:sp>
      <p:pic>
        <p:nvPicPr>
          <p:cNvPr id="5" name="Content Placeholder 4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05DA4AAB-B622-0544-8B57-758F161A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315229" y="1104535"/>
            <a:ext cx="4684499" cy="6246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AAC9F7-0300-7A4A-AF4E-9B8230700868}"/>
              </a:ext>
            </a:extLst>
          </p:cNvPr>
          <p:cNvSpPr txBox="1">
            <a:spLocks/>
          </p:cNvSpPr>
          <p:nvPr/>
        </p:nvSpPr>
        <p:spPr>
          <a:xfrm>
            <a:off x="7917638" y="1998677"/>
            <a:ext cx="3386631" cy="468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 based on “x” and “y” variables</a:t>
            </a:r>
          </a:p>
          <a:p>
            <a:r>
              <a:rPr lang="en-US" dirty="0"/>
              <a:t>“x” and “y” interacted with throughout program</a:t>
            </a:r>
          </a:p>
          <a:p>
            <a:r>
              <a:rPr lang="en-US" dirty="0"/>
              <a:t>If N </a:t>
            </a:r>
          </a:p>
          <a:p>
            <a:pPr lvl="1"/>
            <a:r>
              <a:rPr lang="en-US" dirty="0"/>
              <a:t>y += 1</a:t>
            </a:r>
          </a:p>
          <a:p>
            <a:r>
              <a:rPr lang="en-US" dirty="0"/>
              <a:t>If S</a:t>
            </a:r>
          </a:p>
          <a:p>
            <a:pPr lvl="1"/>
            <a:r>
              <a:rPr lang="en-US" dirty="0"/>
              <a:t>y += -1</a:t>
            </a:r>
          </a:p>
        </p:txBody>
      </p:sp>
    </p:spTree>
    <p:extLst>
      <p:ext uri="{BB962C8B-B14F-4D97-AF65-F5344CB8AC3E}">
        <p14:creationId xmlns:p14="http://schemas.microsoft.com/office/powerpoint/2010/main" val="425416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89FD-A56A-B941-A363-7F5AE82D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development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18FA918-E7D1-2043-9810-F0F6CBE0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383930" y="1129626"/>
            <a:ext cx="4702372" cy="62698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DC494-9AC9-864F-BD5E-60298D96FBFF}"/>
              </a:ext>
            </a:extLst>
          </p:cNvPr>
          <p:cNvSpPr txBox="1">
            <a:spLocks/>
          </p:cNvSpPr>
          <p:nvPr/>
        </p:nvSpPr>
        <p:spPr>
          <a:xfrm>
            <a:off x="7917638" y="1998677"/>
            <a:ext cx="3386631" cy="468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class with their stats</a:t>
            </a:r>
          </a:p>
          <a:p>
            <a:r>
              <a:rPr lang="en-US" dirty="0"/>
              <a:t> Array with the 3 different characters</a:t>
            </a:r>
          </a:p>
          <a:p>
            <a:r>
              <a:rPr lang="en-US" dirty="0"/>
              <a:t>Interactions class with stats and text based interactions</a:t>
            </a:r>
          </a:p>
          <a:p>
            <a:r>
              <a:rPr lang="en-US" dirty="0"/>
              <a:t>Array with at least 3 different interactable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792</TotalTime>
  <Words>234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Jungle Adventure</vt:lpstr>
      <vt:lpstr>Introduction</vt:lpstr>
      <vt:lpstr>Walk-through P1</vt:lpstr>
      <vt:lpstr>Walk-through P2</vt:lpstr>
      <vt:lpstr>Walk-through P3</vt:lpstr>
      <vt:lpstr>Walk-through P4</vt:lpstr>
      <vt:lpstr>Walk-through P5</vt:lpstr>
      <vt:lpstr>Logic and development</vt:lpstr>
      <vt:lpstr>Logic and development</vt:lpstr>
      <vt:lpstr>Logic and development</vt:lpstr>
      <vt:lpstr>Challenges/ favorite parts</vt:lpstr>
      <vt:lpstr>To-do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Adventure</dc:title>
  <dc:creator>Rhett Williams</dc:creator>
  <cp:lastModifiedBy>Rhett Williams</cp:lastModifiedBy>
  <cp:revision>14</cp:revision>
  <dcterms:created xsi:type="dcterms:W3CDTF">2021-09-30T12:24:56Z</dcterms:created>
  <dcterms:modified xsi:type="dcterms:W3CDTF">2021-10-01T01:37:28Z</dcterms:modified>
</cp:coreProperties>
</file>