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2207B-B73C-C6CD-24B1-E094409FD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3DC0AC-3F87-D209-A4C7-62400A29D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04EFD-96B7-CD0C-B58C-2904F91E1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8786-1D9F-0946-8B74-03A36CB8ACE8}" type="datetimeFigureOut">
              <a:rPr lang="en-US" smtClean="0"/>
              <a:t>9/4/22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D8B15-2BFC-3CD1-1CB9-F77E9BA37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160AD-6A21-847D-BBA2-4B18C1CA2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BBC0-CFA3-5640-9A70-E924681FC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77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79495-D3BF-C291-131D-1272AD0C1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EB3DEA-F477-4F84-77AA-7D994D372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CF777-8927-3824-715A-E264A1D81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8786-1D9F-0946-8B74-03A36CB8ACE8}" type="datetimeFigureOut">
              <a:rPr lang="en-US" smtClean="0"/>
              <a:t>9/4/22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E12B6-084B-EAE1-B0FE-BEF089150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D781E-F3BA-17D7-D3E7-2629B8420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BBC0-CFA3-5640-9A70-E924681FC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07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741671-701B-C826-302E-FAC0A9F7D9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7C1B3-EA26-EDCF-F45F-33833ADEA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A33A6-167B-982B-F534-B092AA67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8786-1D9F-0946-8B74-03A36CB8ACE8}" type="datetimeFigureOut">
              <a:rPr lang="en-US" smtClean="0"/>
              <a:t>9/4/22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B996E-2AB9-EA1F-1036-5B1ADCABC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66DFD-AB60-E2F2-7240-47BCECDCE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BBC0-CFA3-5640-9A70-E924681FC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9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E6992-8F88-9CAA-A1C7-F806C8ABA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A3DDF-0BF8-420C-9B22-5C0AFBF3F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D38F5-204B-243F-5970-90EFDE094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8786-1D9F-0946-8B74-03A36CB8ACE8}" type="datetimeFigureOut">
              <a:rPr lang="en-US" smtClean="0"/>
              <a:t>9/4/22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63214-E1E2-0894-EC34-68EE79A8F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2D687-A107-72FE-CC7F-3E716DBDC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BBC0-CFA3-5640-9A70-E924681FC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9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87C76-9DCC-6B5B-28BF-C8487548E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08E64-D84C-7A55-70C3-EF3EE7205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5F440-BDFD-C96C-4095-87212DFD0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8786-1D9F-0946-8B74-03A36CB8ACE8}" type="datetimeFigureOut">
              <a:rPr lang="en-US" smtClean="0"/>
              <a:t>9/4/22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EB99E-AD9B-6A04-D709-EC669E2E9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0CF0B-81F1-9E59-16AB-280E79E7C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BBC0-CFA3-5640-9A70-E924681FC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86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0801D-72E0-66FF-2AA5-34FD3AFC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FC2F5-3984-5A60-3E64-8921AF6C93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70D50-5214-CCCC-D023-670CC54C7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81392-B0DE-0E09-ED6C-61E0A8BA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8786-1D9F-0946-8B74-03A36CB8ACE8}" type="datetimeFigureOut">
              <a:rPr lang="en-US" smtClean="0"/>
              <a:t>9/4/22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81DC2-55EF-0899-1B61-21DE5632E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AA7EF-AC2A-70D3-0D12-952FF3102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BBC0-CFA3-5640-9A70-E924681FC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0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2E0AC-2906-D661-6670-C0BD9D223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ADCCD-C669-13A9-186F-094C0D83F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82EB4-592D-8F97-B629-86F6B0EE4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4022C0-3C4B-095C-ADC7-DDD9AC1C11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AF849D-0B6C-35BD-9C99-055CE4B25B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35862-522D-864D-EA93-0833FD8DF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8786-1D9F-0946-8B74-03A36CB8ACE8}" type="datetimeFigureOut">
              <a:rPr lang="en-US" smtClean="0"/>
              <a:t>9/4/22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A51725-7FE8-187A-95D6-7D0CACD2C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B2E182-1C05-A1FD-8DC2-C23F70887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BBC0-CFA3-5640-9A70-E924681FC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25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461B7-F56A-B22D-8BE0-B74351398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825E17-DBDC-7687-F478-65A5E8DD6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8786-1D9F-0946-8B74-03A36CB8ACE8}" type="datetimeFigureOut">
              <a:rPr lang="en-US" smtClean="0"/>
              <a:t>9/4/22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A197B-B4C3-E3BD-6222-C10436ECD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11F65-4733-ADE8-5799-C127BCC5D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BBC0-CFA3-5640-9A70-E924681FC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00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97E490-CEB3-AEDF-84EF-E61F0305F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8786-1D9F-0946-8B74-03A36CB8ACE8}" type="datetimeFigureOut">
              <a:rPr lang="en-US" smtClean="0"/>
              <a:t>9/4/22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7597CA-9396-AE8A-D1E3-2D1D843E9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6A0FE-6939-BFDB-C702-A2B08D126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BBC0-CFA3-5640-9A70-E924681FC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2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16214-C8FF-E7A8-2438-230A1020D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E280E-3FF7-B9BB-980D-4BCD9E02E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904597-0629-4AFC-7219-E531E805F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116D9-EE5A-5262-B0C1-9294BAEC2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8786-1D9F-0946-8B74-03A36CB8ACE8}" type="datetimeFigureOut">
              <a:rPr lang="en-US" smtClean="0"/>
              <a:t>9/4/22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A5D44-CCAB-CF58-1577-C53BA10C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D7936-5F2B-13B6-52FF-D4346DD7A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BBC0-CFA3-5640-9A70-E924681FC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63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D3A15-0675-3554-4E05-5C24ABD3D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5EE742-1605-F1EF-9965-DB7D85CAEE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097C4-A7EB-AFDF-13B9-E78FFEBF5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AB72B-0864-EE22-A69D-873E668FA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8786-1D9F-0946-8B74-03A36CB8ACE8}" type="datetimeFigureOut">
              <a:rPr lang="en-US" smtClean="0"/>
              <a:t>9/4/22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0D67C-E932-3AA1-BCD5-B43D3CC1A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2F925-0F38-C413-81D0-C3A0A718A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BBC0-CFA3-5640-9A70-E924681FC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1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3C0213-0CFE-FCBB-A1EA-499BE3BD6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3EC1A-CD19-A7BC-5B21-A042FF631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4451F-5284-5ACB-6DEA-144A73115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18786-1D9F-0946-8B74-03A36CB8ACE8}" type="datetimeFigureOut">
              <a:rPr lang="en-US" smtClean="0"/>
              <a:t>9/4/22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D8860-CE20-BCC7-396D-19A9A2273E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40991-E9D8-9997-5EE6-778CE422C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EBBC0-CFA3-5640-9A70-E924681FC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71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00EAC5A7-C466-BA07-B5FC-1EF2EB512EC6}"/>
              </a:ext>
            </a:extLst>
          </p:cNvPr>
          <p:cNvGrpSpPr>
            <a:grpSpLocks noChangeAspect="1"/>
          </p:cNvGrpSpPr>
          <p:nvPr/>
        </p:nvGrpSpPr>
        <p:grpSpPr>
          <a:xfrm>
            <a:off x="1658568" y="2064625"/>
            <a:ext cx="8874864" cy="2728749"/>
            <a:chOff x="1582929" y="2400300"/>
            <a:chExt cx="8874864" cy="272874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E4EA553-6B81-4FAC-D58F-AEB445898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27109" y="2514600"/>
              <a:ext cx="1912971" cy="18288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CAF3F24-CCEF-1FA9-E949-776735404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71415" y="2514600"/>
              <a:ext cx="1752600" cy="18288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BAD76A0-4C1C-7C93-FF80-1CFC781A8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82929" y="2514600"/>
              <a:ext cx="2385391" cy="1828800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3497D89-08FD-3913-E3B4-DF012CF0B7A5}"/>
                </a:ext>
              </a:extLst>
            </p:cNvPr>
            <p:cNvGrpSpPr/>
            <p:nvPr/>
          </p:nvGrpSpPr>
          <p:grpSpPr>
            <a:xfrm>
              <a:off x="8388339" y="2400300"/>
              <a:ext cx="1868100" cy="2057400"/>
              <a:chOff x="7558022" y="2441027"/>
              <a:chExt cx="1868100" cy="2057400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71C6F7E7-1D7A-3B8B-843E-886F19FD0B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58022" y="2441027"/>
                <a:ext cx="1495977" cy="1371600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0AE3A9A3-FBFF-72DE-C556-845C6A857E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54522" y="3126827"/>
                <a:ext cx="1371600" cy="1371600"/>
              </a:xfrm>
              <a:prstGeom prst="rect">
                <a:avLst/>
              </a:prstGeom>
            </p:spPr>
          </p:pic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BF66A9C-86EC-DC61-D070-716CAB84C407}"/>
                </a:ext>
              </a:extLst>
            </p:cNvPr>
            <p:cNvSpPr/>
            <p:nvPr/>
          </p:nvSpPr>
          <p:spPr>
            <a:xfrm>
              <a:off x="1582929" y="4343401"/>
              <a:ext cx="2385391" cy="7856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B.S.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2012-2014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31B21A8-E73A-6287-7252-B4B896154C55}"/>
                </a:ext>
              </a:extLst>
            </p:cNvPr>
            <p:cNvSpPr/>
            <p:nvPr/>
          </p:nvSpPr>
          <p:spPr>
            <a:xfrm>
              <a:off x="4192777" y="4343400"/>
              <a:ext cx="1752600" cy="7856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M.S.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2014-2017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C3F5A1C-2A6E-8FAE-B34E-39BBE251E9CC}"/>
                </a:ext>
              </a:extLst>
            </p:cNvPr>
            <p:cNvSpPr/>
            <p:nvPr/>
          </p:nvSpPr>
          <p:spPr>
            <a:xfrm>
              <a:off x="6127107" y="4343400"/>
              <a:ext cx="1912972" cy="7856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Ph.D.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2017-2022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B125749-0EE4-755D-5DCC-AED64D1EA090}"/>
                </a:ext>
              </a:extLst>
            </p:cNvPr>
            <p:cNvSpPr/>
            <p:nvPr/>
          </p:nvSpPr>
          <p:spPr>
            <a:xfrm>
              <a:off x="8221809" y="4343400"/>
              <a:ext cx="2235984" cy="7856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Postdoc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2022-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9120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Rhett Micah Rautsaw</dc:creator>
  <cp:lastModifiedBy>Rhett Micah Rautsaw</cp:lastModifiedBy>
  <cp:revision>1</cp:revision>
  <dcterms:created xsi:type="dcterms:W3CDTF">2022-09-05T03:11:30Z</dcterms:created>
  <dcterms:modified xsi:type="dcterms:W3CDTF">2022-09-05T03:17:45Z</dcterms:modified>
</cp:coreProperties>
</file>