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campus.iubh.de/course/view.php?id=35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57744-EB48-D119-6BA6-A2FC11EA6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613" y="550909"/>
            <a:ext cx="9144000" cy="3184274"/>
          </a:xfrm>
        </p:spPr>
        <p:txBody>
          <a:bodyPr>
            <a:normAutofit/>
          </a:bodyPr>
          <a:lstStyle/>
          <a:p>
            <a:br>
              <a:rPr lang="de-DE" sz="2200" b="1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IU International Hochschule – Fernstudium</a:t>
            </a:r>
            <a:br>
              <a:rPr lang="de-DE" sz="2200" b="1" dirty="0">
                <a:solidFill>
                  <a:schemeClr val="tx1"/>
                </a:solidFill>
              </a:rPr>
            </a:br>
            <a:br>
              <a:rPr lang="de-DE" sz="2200" b="1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 : </a:t>
            </a:r>
            <a:r>
              <a:rPr lang="de-DE" sz="2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DLBDSOOFPP01 </a:t>
            </a:r>
            <a:r>
              <a:rPr lang="en-US" sz="22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AND FUNCTIONAL PROGRAMMING WITH PYTHON</a:t>
            </a:r>
            <a:br>
              <a:rPr lang="en-US" sz="22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 : Prof. </a:t>
            </a:r>
            <a:r>
              <a:rPr lang="en-GB" sz="22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 </a:t>
            </a:r>
            <a:r>
              <a:rPr lang="en-GB" sz="22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Pumperla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 : 3. semester </a:t>
            </a:r>
            <a:r>
              <a:rPr lang="en-GB" sz="22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Vollzeit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Habit Tracking App Conception </a:t>
            </a:r>
            <a:r>
              <a:rPr lang="en-GB" sz="22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hase 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040F1B-BE9B-E313-F597-59F08308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 b="1" dirty="0">
                <a:solidFill>
                  <a:schemeClr val="tx1"/>
                </a:solidFill>
              </a:rPr>
              <a:t>Mohamed safa Ben rhouma </a:t>
            </a:r>
          </a:p>
          <a:p>
            <a:r>
              <a:rPr lang="de-DE" sz="2200" b="1" dirty="0">
                <a:solidFill>
                  <a:schemeClr val="tx1"/>
                </a:solidFill>
              </a:rPr>
              <a:t>Bachelor </a:t>
            </a:r>
            <a:r>
              <a:rPr lang="de-DE" sz="2200" b="1" dirty="0" err="1">
                <a:solidFill>
                  <a:schemeClr val="tx1"/>
                </a:solidFill>
              </a:rPr>
              <a:t>of</a:t>
            </a:r>
            <a:r>
              <a:rPr lang="de-DE" sz="2200" b="1" dirty="0">
                <a:solidFill>
                  <a:schemeClr val="tx1"/>
                </a:solidFill>
              </a:rPr>
              <a:t> Elektrotechnik</a:t>
            </a:r>
          </a:p>
          <a:p>
            <a:r>
              <a:rPr lang="de-DE" sz="2200" b="1" dirty="0">
                <a:solidFill>
                  <a:schemeClr val="tx1"/>
                </a:solidFill>
              </a:rPr>
              <a:t>Matrikelnummer : 32205321</a:t>
            </a:r>
          </a:p>
        </p:txBody>
      </p:sp>
    </p:spTree>
    <p:extLst>
      <p:ext uri="{BB962C8B-B14F-4D97-AF65-F5344CB8AC3E}">
        <p14:creationId xmlns:p14="http://schemas.microsoft.com/office/powerpoint/2010/main" val="25689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6C087-BF6F-B976-73A8-3410E93D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DBCF6-E93B-0B7B-3EE3-206A2DDE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Presentation we will introduce the “Habit Tracker” Python app designed to help maintain good habits and be able to track them in your journey .</a:t>
            </a:r>
          </a:p>
          <a:p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list the method and concept used to build it as well as how we will make it easy for the user to try 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4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6FC87-5B7D-9992-AD34-745B3AFE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</a:t>
            </a:r>
            <a:r>
              <a:rPr lang="de-DE" dirty="0" err="1"/>
              <a:t>concepts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5DFD0-0A2E-F514-0C6B-3F178A1F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make The Habit Tracker Application we need to use several tools and technics 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dirty="0"/>
              <a:t>Classes and </a:t>
            </a:r>
            <a:r>
              <a:rPr lang="de-DE" dirty="0" err="1"/>
              <a:t>objects</a:t>
            </a:r>
            <a:r>
              <a:rPr lang="de-DE" dirty="0"/>
              <a:t> </a:t>
            </a:r>
          </a:p>
          <a:p>
            <a:r>
              <a:rPr lang="de-DE" dirty="0"/>
              <a:t>Modules and </a:t>
            </a:r>
            <a:r>
              <a:rPr lang="de-DE" dirty="0" err="1"/>
              <a:t>libraries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2598F-C2B4-7999-E9EA-403FB492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D64AF-74A4-54D0-0D3A-A1A014D6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make our code according to the OOP concept we will use Classes and objects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use two Classes 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Habit Class : it contains function that are used to represent the habit by it´s name , periodicity and the dates of creation and completion.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HabitTracker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here we will make the functions that manages the habits , such as creating them , deleting , getting the list of habits according tour options and saving them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1225355-6662-A143-4428-3F00AC5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4380147"/>
            <a:ext cx="10722932" cy="35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F8FC-9F39-568C-058D-7469EC8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 and Libraries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8BCE6-52C6-D50E-8427-D532725A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handle the time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managementand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periodicity we will import the datetime library which simplify the entry of the date to the user as well that the machine can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easily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 is used to store the data of the user in a separate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, the app will check if there is already an existing file while launching to load the data from it , if not it will create a new one when the user saves his progress , for this case we did import the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module to be able to interact with the computer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7" name="Grafik 6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5CDB164C-7A94-C8F2-A36F-01882B7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" y="4001294"/>
            <a:ext cx="11539330" cy="23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F760B-CF33-C15B-B729-B3EF28EC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 Interface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2011C-6886-0DCB-B9CD-A09A114A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Navigating the app is easy and understandable to the user thanks to the simplified CLI interface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launched , the app will show a menu presenting a list of the options that the user can interact with . the user can easily navigate by entering the number or the command according to the option he chose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E92CCEF3-B692-B79F-1844-1E3363A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3090185"/>
            <a:ext cx="7611583" cy="32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43FB9-9B3B-C036-3EBE-1E79E2DC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0"/>
            <a:ext cx="10722932" cy="1325563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interracting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CA63D-BB12-99A2-1B52-CB913EF0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010616"/>
            <a:ext cx="10722932" cy="4351338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registered </a:t>
            </a:r>
            <a:r>
              <a:rPr lang="de-DE" dirty="0" err="1"/>
              <a:t>habit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4 in </a:t>
            </a:r>
            <a:r>
              <a:rPr lang="de-DE" dirty="0" err="1"/>
              <a:t>the</a:t>
            </a:r>
            <a:r>
              <a:rPr lang="de-DE" dirty="0"/>
              <a:t> CLI </a:t>
            </a:r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E3290F73-46EC-1D3E-4FC6-B2E812E0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028211"/>
            <a:ext cx="8375106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95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Times New Roman</vt:lpstr>
      <vt:lpstr>SineVTI</vt:lpstr>
      <vt:lpstr> IU International Hochschule – Fernstudium  Modul : DLBDSOOFPP01 OBJECT ORIENTED AND FUNCTIONAL PROGRAMMING WITH PYTHON Tutor : Prof. Dr. Max Pumperla Semester : 3. semester Vollzeit Habit Tracking App Conception Phase  </vt:lpstr>
      <vt:lpstr>Introduction </vt:lpstr>
      <vt:lpstr>Tools and concepts </vt:lpstr>
      <vt:lpstr>Classes</vt:lpstr>
      <vt:lpstr>Modules and Libraries </vt:lpstr>
      <vt:lpstr>CLI Interface </vt:lpstr>
      <vt:lpstr>Example of interracting with the Cli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IU International Hochschule – Fernstudium  Modul : DLBDSOOFPP01 OBJECT ORIENTED AND FUNCTIONAL PROGRAMMING WITH PYTHON Tutor : Prof. Dr. Max Pumperla Semester : 3. semester Vollzeit Habit Tracking App Conception Phase  </dc:title>
  <dc:creator>mohamed safa ben rhouma</dc:creator>
  <cp:lastModifiedBy>mohamed safa ben rhouma</cp:lastModifiedBy>
  <cp:revision>1</cp:revision>
  <dcterms:created xsi:type="dcterms:W3CDTF">2023-08-08T12:43:46Z</dcterms:created>
  <dcterms:modified xsi:type="dcterms:W3CDTF">2023-08-08T13:31:19Z</dcterms:modified>
</cp:coreProperties>
</file>