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9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157744-EB48-D119-6BA6-A2FC11EA6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613" y="550909"/>
            <a:ext cx="9144000" cy="3184274"/>
          </a:xfrm>
        </p:spPr>
        <p:txBody>
          <a:bodyPr>
            <a:normAutofit/>
          </a:bodyPr>
          <a:lstStyle/>
          <a:p>
            <a:br>
              <a:rPr lang="de-DE" sz="2200" b="1" dirty="0">
                <a:solidFill>
                  <a:schemeClr val="tx1"/>
                </a:solidFill>
              </a:rPr>
            </a:br>
            <a:r>
              <a:rPr lang="de-DE" sz="2200" b="1" dirty="0">
                <a:solidFill>
                  <a:schemeClr val="tx1"/>
                </a:solidFill>
              </a:rPr>
              <a:t>IU International Hochschule – Fernstudium</a:t>
            </a:r>
            <a:br>
              <a:rPr lang="de-DE" sz="2200" b="1" dirty="0">
                <a:solidFill>
                  <a:schemeClr val="tx1"/>
                </a:solidFill>
              </a:rPr>
            </a:br>
            <a:br>
              <a:rPr lang="de-DE" sz="2200" b="1" dirty="0">
                <a:solidFill>
                  <a:schemeClr val="tx1"/>
                </a:solidFill>
              </a:rPr>
            </a:br>
            <a:r>
              <a:rPr lang="de-DE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 : </a:t>
            </a:r>
            <a:r>
              <a:rPr lang="de-DE" sz="2400" b="1" dirty="0">
                <a:solidFill>
                  <a:schemeClr val="tx1"/>
                </a:solidFill>
              </a:rPr>
              <a:t>Programmierung mit C/C++ (DLBROEPRS01_D)</a:t>
            </a:r>
            <a:br>
              <a:rPr lang="de-DE" sz="2400" b="1" dirty="0">
                <a:solidFill>
                  <a:schemeClr val="tx1"/>
                </a:solidFill>
              </a:rPr>
            </a:b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Tutor : Prof. </a:t>
            </a:r>
            <a:r>
              <a:rPr lang="en-GB" sz="22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Hajck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Karapetjan</a:t>
            </a:r>
            <a:b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Semester : 3. semester </a:t>
            </a:r>
            <a:r>
              <a:rPr lang="en-GB" sz="22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Vollzeit</a:t>
            </a:r>
            <a:b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Hex,Bin,Text</a:t>
            </a:r>
            <a:r>
              <a:rPr lang="en-US" sz="22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Editor C++_Project </a:t>
            </a: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Conception </a:t>
            </a:r>
            <a:r>
              <a:rPr lang="en-GB" sz="22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hase </a:t>
            </a:r>
            <a:br>
              <a:rPr lang="en-GB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040F1B-BE9B-E313-F597-59F08308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de-DE" sz="2200" b="1" dirty="0">
                <a:solidFill>
                  <a:schemeClr val="tx1"/>
                </a:solidFill>
              </a:rPr>
              <a:t>Mohamed safa Ben rhouma </a:t>
            </a:r>
          </a:p>
          <a:p>
            <a:r>
              <a:rPr lang="de-DE" sz="2200" b="1" dirty="0">
                <a:solidFill>
                  <a:schemeClr val="tx1"/>
                </a:solidFill>
              </a:rPr>
              <a:t>Bachelor </a:t>
            </a:r>
            <a:r>
              <a:rPr lang="de-DE" sz="2200" b="1" dirty="0" err="1">
                <a:solidFill>
                  <a:schemeClr val="tx1"/>
                </a:solidFill>
              </a:rPr>
              <a:t>of</a:t>
            </a:r>
            <a:r>
              <a:rPr lang="de-DE" sz="2200" b="1" dirty="0">
                <a:solidFill>
                  <a:schemeClr val="tx1"/>
                </a:solidFill>
              </a:rPr>
              <a:t> Elektrotechnik</a:t>
            </a:r>
          </a:p>
          <a:p>
            <a:r>
              <a:rPr lang="de-DE" sz="2200" b="1" dirty="0">
                <a:solidFill>
                  <a:schemeClr val="tx1"/>
                </a:solidFill>
              </a:rPr>
              <a:t>Matrikelnummer : 32205321</a:t>
            </a:r>
          </a:p>
        </p:txBody>
      </p:sp>
    </p:spTree>
    <p:extLst>
      <p:ext uri="{BB962C8B-B14F-4D97-AF65-F5344CB8AC3E}">
        <p14:creationId xmlns:p14="http://schemas.microsoft.com/office/powerpoint/2010/main" val="256897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6C087-BF6F-B976-73A8-3410E93D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DBCF6-E93B-0B7B-3EE3-206A2DDE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Presentation we will introduce the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Hex,Bin,Text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Editor C++ App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designed to convert a file content between Hexadecimal , binary and text </a:t>
            </a:r>
          </a:p>
          <a:p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will list the method and concept used to build it as well as how we will make it easy for the user to try it</a:t>
            </a:r>
          </a:p>
          <a:p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46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2598F-C2B4-7999-E9EA-403FB492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Qt </a:t>
            </a:r>
            <a:r>
              <a:rPr lang="de-DE" dirty="0" err="1"/>
              <a:t>framework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D64AF-74A4-54D0-0D3A-A1A014D6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Qt frame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and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an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 GUI like </a:t>
            </a:r>
            <a:r>
              <a:rPr lang="de-DE" dirty="0" err="1"/>
              <a:t>widgets</a:t>
            </a:r>
            <a:r>
              <a:rPr lang="de-DE" dirty="0"/>
              <a:t> </a:t>
            </a:r>
          </a:p>
          <a:p>
            <a:r>
              <a:rPr lang="de-DE" dirty="0"/>
              <a:t>File I/O 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QFile</a:t>
            </a:r>
            <a:r>
              <a:rPr lang="de-DE" dirty="0"/>
              <a:t> and </a:t>
            </a:r>
            <a:r>
              <a:rPr lang="de-DE" dirty="0" err="1"/>
              <a:t>QTextStream</a:t>
            </a:r>
            <a:r>
              <a:rPr lang="de-DE" dirty="0"/>
              <a:t> </a:t>
            </a:r>
            <a:r>
              <a:rPr lang="de-DE" dirty="0" err="1"/>
              <a:t>classe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write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 </a:t>
            </a:r>
          </a:p>
          <a:p>
            <a:r>
              <a:rPr lang="de-DE" dirty="0" err="1"/>
              <a:t>QRegularExpression</a:t>
            </a:r>
            <a:r>
              <a:rPr lang="de-DE" dirty="0"/>
              <a:t> 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type </a:t>
            </a:r>
          </a:p>
        </p:txBody>
      </p:sp>
    </p:spTree>
    <p:extLst>
      <p:ext uri="{BB962C8B-B14F-4D97-AF65-F5344CB8AC3E}">
        <p14:creationId xmlns:p14="http://schemas.microsoft.com/office/powerpoint/2010/main" val="180523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EF8FC-9F39-568C-058D-7469EC8C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Qt Test frame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8BCE6-52C6-D50E-8427-D532725A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Qt frame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UnitTests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QTest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assure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code and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like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QCompare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08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F760B-CF33-C15B-B729-B3EF28EC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Running </a:t>
            </a:r>
            <a:r>
              <a:rPr lang="de-DE" dirty="0" err="1"/>
              <a:t>the</a:t>
            </a:r>
            <a:r>
              <a:rPr lang="de-DE" dirty="0"/>
              <a:t> App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2011C-6886-0DCB-B9CD-A09A114A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Navigating the app is easy and understandable to the user thanks to the simplified GUI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need first to made a .txt file containing our content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launched , the app will show a browse button , which allow us to chose the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that we are going to operate 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opening the file we will see under file data the option that allow us to choose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type that we want to convert into</a:t>
            </a:r>
            <a:endParaRPr lang="de-DE" dirty="0"/>
          </a:p>
        </p:txBody>
      </p:sp>
      <p:pic>
        <p:nvPicPr>
          <p:cNvPr id="6" name="Grafik 5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0489CF4A-8CFF-7202-579F-187A8A3B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41" y="3104475"/>
            <a:ext cx="3598159" cy="33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43FB9-9B3B-C036-3EBE-1E79E2DC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0"/>
            <a:ext cx="10722932" cy="1325563"/>
          </a:xfrm>
        </p:spPr>
        <p:txBody>
          <a:bodyPr/>
          <a:lstStyle/>
          <a:p>
            <a:r>
              <a:rPr lang="de-DE" dirty="0"/>
              <a:t>Unit Tests</a:t>
            </a:r>
          </a:p>
        </p:txBody>
      </p:sp>
      <p:pic>
        <p:nvPicPr>
          <p:cNvPr id="6" name="Inhaltsplatzhalter 5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5299DFF7-E9E4-6AE2-DAFB-61278CB06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" y="1011238"/>
            <a:ext cx="10952922" cy="5459136"/>
          </a:xfrm>
        </p:spPr>
      </p:pic>
    </p:spTree>
    <p:extLst>
      <p:ext uri="{BB962C8B-B14F-4D97-AF65-F5344CB8AC3E}">
        <p14:creationId xmlns:p14="http://schemas.microsoft.com/office/powerpoint/2010/main" val="212761955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Posterama</vt:lpstr>
      <vt:lpstr>Times New Roman</vt:lpstr>
      <vt:lpstr>SineVTI</vt:lpstr>
      <vt:lpstr> IU International Hochschule – Fernstudium  Modul : Programmierung mit C/C++ (DLBROEPRS01_D) Tutor : Prof. Dr. Hajck Karapetjan Semester : 3. semester Vollzeit Hex,Bin,Text Editor C++_Project Conception Phase  </vt:lpstr>
      <vt:lpstr>Introduction </vt:lpstr>
      <vt:lpstr>Qt framework </vt:lpstr>
      <vt:lpstr>Qt Test frame work</vt:lpstr>
      <vt:lpstr>Running the App </vt:lpstr>
      <vt:lpstr>Unit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 International Hochschule – Fernstudium  Modul : DLBDSOOFPP01 OBJECT ORIENTED AND FUNCTIONAL PROGRAMMING WITH PYTHON Tutor : Prof. Dr. Max Pumperla Semester : 3. semester Vollzeit Habit Tracking App Conception Phase</dc:title>
  <dc:creator>mohamed safa ben rhouma</dc:creator>
  <cp:lastModifiedBy>mohamed safa ben rhouma</cp:lastModifiedBy>
  <cp:revision>2</cp:revision>
  <dcterms:created xsi:type="dcterms:W3CDTF">2023-08-08T12:43:46Z</dcterms:created>
  <dcterms:modified xsi:type="dcterms:W3CDTF">2023-11-02T15:19:55Z</dcterms:modified>
</cp:coreProperties>
</file>