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B735-5992-2223-D6B9-9A98FB64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2388-B5DD-F690-6EC4-792956AA8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1B64-7260-47F5-859F-27A524D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36DC-2C7F-64A6-1D47-1F3A582D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BA3C-8508-E4F8-8C17-6B48B55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EB1-197C-BD25-C0D5-20341E7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1D39-9902-5B1D-E616-50AB99EF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86E1-8786-01B8-C42D-461BABDA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A673-C899-632C-FD41-B86335E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9D26-1629-4C81-BE43-455C0CE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F0C08-E14B-B35E-4CD5-6A37C578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55F9F-F0CB-1080-B301-E161C7DE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8BB7-39CA-434A-8D97-4E49D15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4485-EBD5-8277-F4EF-B85CB38D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3A26-BFA5-D406-99C3-4528E145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FEBA-041F-6217-BC97-488E0F98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3FB-472C-8798-6FC8-CBFD6A4F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076F-D073-D89C-24B2-B2DF83BB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90FE-769A-72C3-9BE1-79AC9ABE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6F87-0211-B2B0-4D5A-FF4CD347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1926-96E5-B32D-EDBC-298FAD65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C1D5-42CA-51DC-70B9-86FCEF76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71C3-4357-8389-67BA-D9DB89A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9EA6-BFE9-9529-2226-CDCFA2ED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8510-E3A3-4BDD-0B66-73E7ACA6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CE8B-0819-7FDD-6E21-D1124671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F589-01B9-5536-503C-E8A580902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5A68B-6764-4152-3F81-BCE731E5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AC06-FDA9-92D9-1161-844A430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8E9F-8A79-773F-FC8A-05173EE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91DD5-E38E-EC90-F5B5-E123F4C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3F72-E751-489D-121B-5343EFB0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340E0-4948-3E58-8212-A0B73714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DA69-90C1-375F-CB43-645BAFFE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96A4-4091-4B9D-4FA2-F4227958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D0C40-D8D7-0E48-D90F-57EEA631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D6AD-4185-2311-7980-4179BDE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0B4B7-91F6-88F0-BEF3-3EECF08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6F40B-0213-2D96-281C-AB47928A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398A-E359-5D27-C869-0E2679A7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B1FE9-27C0-B217-74D9-075C8FDC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09B4-9411-E780-DDCD-A29D773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13F9E-7579-A339-87E2-03EDA1B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6B7B1-BD54-1D53-E36C-D99BB3E1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6AD2C-E754-4DE1-2764-64D8D9A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C3803-7335-2555-0524-BA622986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7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833-1F57-89B4-65D4-A0152122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4EEC-3E58-905D-7C73-395FEFB8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8BF3A-4926-95D4-EA88-20A93B38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D5B9-B391-7D9C-0563-CE4B8CE9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B47B-0786-3621-B0F6-91AC9D87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52767-3134-1A4A-96A2-11397A7D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8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2885-0491-E140-70B6-832718C4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D0B38-3991-FFEC-A635-FE39BAFF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9D15-8FCC-219F-34CD-34B60214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6DF4-1CCA-FD76-7D31-FF682D5C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1412-8115-9749-FC23-5D0F01E7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542E-A864-ABCC-7B6A-357A139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64E61-4193-B446-A5F0-2287A52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980C-C965-1F72-4EAA-97D99854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3744-FC75-99A4-FECB-974126B97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9C37-3356-3354-7FCA-E66481E10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A46D-C350-2C51-0ED4-361EB778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E309-80AA-8B24-C34C-C24199672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Blog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5B9C-907D-26E0-0D6F-9E6386C1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9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E6D5-29FA-A9E2-9BDD-00854EC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from w3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0168-BCE8-1DD1-3555-2A3B19BF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5" y="1690688"/>
            <a:ext cx="5453957" cy="45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290-E460-3EBA-C3E5-3400E9A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74AF-A987-6047-5C75-915ADAF7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GB" dirty="0"/>
              <a:t>http://colormind.io/api-access/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564F-CC8E-F774-5DDD-F9237932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875" y="443706"/>
            <a:ext cx="518827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5521-9D68-8001-EFFA-0855C826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with </a:t>
            </a:r>
            <a:r>
              <a:rPr lang="en-GB" dirty="0" err="1"/>
              <a:t>supabase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1FCA-A94B-9018-4035-3F7B1FAC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9750" cy="4351338"/>
          </a:xfrm>
        </p:spPr>
        <p:txBody>
          <a:bodyPr/>
          <a:lstStyle/>
          <a:p>
            <a:r>
              <a:rPr lang="en-GB" dirty="0"/>
              <a:t>Creating newsletter subscribers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D9A8-BBCA-84BE-FDD0-4A921DF4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93" y="1606550"/>
            <a:ext cx="6245612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69A4E-6F89-051E-EC78-75D432E85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92" y="4675187"/>
            <a:ext cx="6216987" cy="1033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4966B-D806-7734-4DB1-33A6EA1F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5" y="3930354"/>
            <a:ext cx="4053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Blog Coursework</vt:lpstr>
      <vt:lpstr>Template from w3 schools</vt:lpstr>
      <vt:lpstr>API</vt:lpstr>
      <vt:lpstr>Deployment with supabase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Coursework</dc:title>
  <dc:creator>WHEATER R. (933960)</dc:creator>
  <cp:lastModifiedBy>WHEATER R. (933960)</cp:lastModifiedBy>
  <cp:revision>4</cp:revision>
  <dcterms:created xsi:type="dcterms:W3CDTF">2024-06-29T15:38:49Z</dcterms:created>
  <dcterms:modified xsi:type="dcterms:W3CDTF">2024-07-05T11:57:25Z</dcterms:modified>
</cp:coreProperties>
</file>