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4/22/20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4/22/20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4/22/20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5E66-3D44-B64E-BA30-D77B549DC42D}"/>
              </a:ext>
            </a:extLst>
          </p:cNvPr>
          <p:cNvSpPr>
            <a:spLocks noGrp="1"/>
          </p:cNvSpPr>
          <p:nvPr>
            <p:ph type="ctrTitle"/>
          </p:nvPr>
        </p:nvSpPr>
        <p:spPr/>
        <p:txBody>
          <a:bodyPr/>
          <a:lstStyle/>
          <a:p>
            <a:r>
              <a:rPr lang="en-US" dirty="0"/>
              <a:t>Restaurants In </a:t>
            </a:r>
            <a:r>
              <a:rPr lang="en-US" dirty="0" err="1"/>
              <a:t>toronto</a:t>
            </a:r>
            <a:endParaRPr lang="en-US" dirty="0"/>
          </a:p>
        </p:txBody>
      </p:sp>
      <p:sp>
        <p:nvSpPr>
          <p:cNvPr id="3" name="Subtitle 2">
            <a:extLst>
              <a:ext uri="{FF2B5EF4-FFF2-40B4-BE49-F238E27FC236}">
                <a16:creationId xmlns:a16="http://schemas.microsoft.com/office/drawing/2014/main" id="{3A11E41B-D1B0-804C-B0D3-EF97B46CEA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007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0C18-3B21-9943-BCE0-32475E82866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7802BA-5A53-E744-96F9-D5063CE12EC1}"/>
              </a:ext>
            </a:extLst>
          </p:cNvPr>
          <p:cNvSpPr>
            <a:spLocks noGrp="1"/>
          </p:cNvSpPr>
          <p:nvPr>
            <p:ph idx="1"/>
          </p:nvPr>
        </p:nvSpPr>
        <p:spPr/>
        <p:txBody>
          <a:bodyPr/>
          <a:lstStyle/>
          <a:p>
            <a:r>
              <a:rPr lang="en-GB" dirty="0"/>
              <a:t>In Toronto there are a lot of restaurants already and opening one in Toronto would be very hard without knowing the best location for it.</a:t>
            </a:r>
          </a:p>
          <a:p>
            <a:r>
              <a:rPr lang="en-GB" dirty="0"/>
              <a:t> To find the best place to start a new restaurant you need to work out where other restaurants are based and local amenities which would benefit the business. </a:t>
            </a:r>
          </a:p>
          <a:p>
            <a:r>
              <a:rPr lang="en-GB" dirty="0"/>
              <a:t>To recommend the best place to open first the location of all other restaurants must be considered. </a:t>
            </a:r>
          </a:p>
          <a:p>
            <a:r>
              <a:rPr lang="en-GB" dirty="0"/>
              <a:t>Then the distance from local towns and shopping centres need to be considered.</a:t>
            </a:r>
          </a:p>
          <a:p>
            <a:pPr marL="0" indent="0">
              <a:buNone/>
            </a:pPr>
            <a:br>
              <a:rPr lang="en-GB" dirty="0"/>
            </a:br>
            <a:endParaRPr lang="en-US" dirty="0"/>
          </a:p>
        </p:txBody>
      </p:sp>
    </p:spTree>
    <p:extLst>
      <p:ext uri="{BB962C8B-B14F-4D97-AF65-F5344CB8AC3E}">
        <p14:creationId xmlns:p14="http://schemas.microsoft.com/office/powerpoint/2010/main" val="337560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4D5B-B6B7-BD4D-AE13-C030D05420CA}"/>
              </a:ext>
            </a:extLst>
          </p:cNvPr>
          <p:cNvSpPr>
            <a:spLocks noGrp="1"/>
          </p:cNvSpPr>
          <p:nvPr>
            <p:ph type="title"/>
          </p:nvPr>
        </p:nvSpPr>
        <p:spPr/>
        <p:txBody>
          <a:bodyPr/>
          <a:lstStyle/>
          <a:p>
            <a:r>
              <a:rPr lang="en-US" dirty="0"/>
              <a:t>Things to look into</a:t>
            </a:r>
          </a:p>
        </p:txBody>
      </p:sp>
      <p:sp>
        <p:nvSpPr>
          <p:cNvPr id="3" name="Content Placeholder 2">
            <a:extLst>
              <a:ext uri="{FF2B5EF4-FFF2-40B4-BE49-F238E27FC236}">
                <a16:creationId xmlns:a16="http://schemas.microsoft.com/office/drawing/2014/main" id="{94BC634F-59B6-C541-BA90-979EAD5DD427}"/>
              </a:ext>
            </a:extLst>
          </p:cNvPr>
          <p:cNvSpPr>
            <a:spLocks noGrp="1"/>
          </p:cNvSpPr>
          <p:nvPr>
            <p:ph idx="1"/>
          </p:nvPr>
        </p:nvSpPr>
        <p:spPr/>
        <p:txBody>
          <a:bodyPr>
            <a:normAutofit lnSpcReduction="10000"/>
          </a:bodyPr>
          <a:lstStyle/>
          <a:p>
            <a:r>
              <a:rPr lang="en-GB" dirty="0"/>
              <a:t>the population of the area</a:t>
            </a:r>
          </a:p>
          <a:p>
            <a:r>
              <a:rPr lang="en-GB" dirty="0"/>
              <a:t>the diversity of the area</a:t>
            </a:r>
          </a:p>
          <a:p>
            <a:r>
              <a:rPr lang="en-GB" dirty="0"/>
              <a:t>what the local restaurants offer</a:t>
            </a:r>
          </a:p>
          <a:p>
            <a:r>
              <a:rPr lang="en-GB" dirty="0"/>
              <a:t>the pricing of local restaurants</a:t>
            </a:r>
          </a:p>
          <a:p>
            <a:r>
              <a:rPr lang="en-GB" dirty="0"/>
              <a:t>the cuisines offered</a:t>
            </a:r>
          </a:p>
          <a:p>
            <a:r>
              <a:rPr lang="en-GB" dirty="0"/>
              <a:t>local </a:t>
            </a:r>
            <a:r>
              <a:rPr lang="en-GB" dirty="0" err="1"/>
              <a:t>ammenities</a:t>
            </a:r>
            <a:endParaRPr lang="en-GB" dirty="0"/>
          </a:p>
          <a:p>
            <a:r>
              <a:rPr lang="en-GB" dirty="0"/>
              <a:t>etc</a:t>
            </a:r>
          </a:p>
          <a:p>
            <a:pPr marL="0" indent="0">
              <a:buNone/>
            </a:pPr>
            <a:br>
              <a:rPr lang="en-GB" dirty="0"/>
            </a:br>
            <a:endParaRPr lang="en-US" dirty="0"/>
          </a:p>
        </p:txBody>
      </p:sp>
    </p:spTree>
    <p:extLst>
      <p:ext uri="{BB962C8B-B14F-4D97-AF65-F5344CB8AC3E}">
        <p14:creationId xmlns:p14="http://schemas.microsoft.com/office/powerpoint/2010/main" val="2192769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1677-E4F8-104B-B51E-E1F81BD50CE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06E1A68-FE99-0648-B0CD-B0DFD86D5389}"/>
              </a:ext>
            </a:extLst>
          </p:cNvPr>
          <p:cNvSpPr>
            <a:spLocks noGrp="1"/>
          </p:cNvSpPr>
          <p:nvPr>
            <p:ph idx="1"/>
          </p:nvPr>
        </p:nvSpPr>
        <p:spPr/>
        <p:txBody>
          <a:bodyPr/>
          <a:lstStyle/>
          <a:p>
            <a:r>
              <a:rPr lang="en-GB" dirty="0"/>
              <a:t>To get the list of </a:t>
            </a:r>
            <a:r>
              <a:rPr lang="en-GB" dirty="0" err="1"/>
              <a:t>neighborhoods</a:t>
            </a:r>
            <a:r>
              <a:rPr lang="en-GB" dirty="0"/>
              <a:t> and boroughs we can use https://</a:t>
            </a:r>
            <a:r>
              <a:rPr lang="en-GB" dirty="0" err="1"/>
              <a:t>en.wikipedia.org</a:t>
            </a:r>
            <a:r>
              <a:rPr lang="en-GB" dirty="0"/>
              <a:t>/wiki/</a:t>
            </a:r>
            <a:r>
              <a:rPr lang="en-GB" dirty="0" err="1"/>
              <a:t>List_of_postal_codes_of_Canada:_M</a:t>
            </a:r>
            <a:r>
              <a:rPr lang="en-GB" dirty="0"/>
              <a:t>.</a:t>
            </a:r>
          </a:p>
          <a:p>
            <a:r>
              <a:rPr lang="en-GB" dirty="0"/>
              <a:t>To get the locations of these </a:t>
            </a:r>
            <a:r>
              <a:rPr lang="en-GB" dirty="0" err="1"/>
              <a:t>neighborhoods</a:t>
            </a:r>
            <a:r>
              <a:rPr lang="en-GB" dirty="0"/>
              <a:t> from http://</a:t>
            </a:r>
            <a:r>
              <a:rPr lang="en-GB" dirty="0" err="1"/>
              <a:t>cocl.us</a:t>
            </a:r>
            <a:r>
              <a:rPr lang="en-GB" dirty="0"/>
              <a:t>/</a:t>
            </a:r>
            <a:r>
              <a:rPr lang="en-GB" dirty="0" err="1"/>
              <a:t>Geospatial_data</a:t>
            </a:r>
            <a:r>
              <a:rPr lang="en-GB" dirty="0"/>
              <a:t> download the </a:t>
            </a:r>
            <a:r>
              <a:rPr lang="en-GB" dirty="0" err="1"/>
              <a:t>Geospatial_Coordinates.csv</a:t>
            </a:r>
            <a:r>
              <a:rPr lang="en-GB" dirty="0"/>
              <a:t>.</a:t>
            </a:r>
          </a:p>
          <a:p>
            <a:r>
              <a:rPr lang="en-GB" dirty="0"/>
              <a:t>To get nearby venues use the foursquare </a:t>
            </a:r>
            <a:r>
              <a:rPr lang="en-GB" dirty="0" err="1"/>
              <a:t>api</a:t>
            </a:r>
            <a:r>
              <a:rPr lang="en-GB" dirty="0"/>
              <a:t>.</a:t>
            </a:r>
          </a:p>
          <a:p>
            <a:pPr marL="0" indent="0">
              <a:buNone/>
            </a:pPr>
            <a:endParaRPr lang="en-US" dirty="0"/>
          </a:p>
        </p:txBody>
      </p:sp>
    </p:spTree>
    <p:extLst>
      <p:ext uri="{BB962C8B-B14F-4D97-AF65-F5344CB8AC3E}">
        <p14:creationId xmlns:p14="http://schemas.microsoft.com/office/powerpoint/2010/main" val="364416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2A8C-45BC-AF41-893D-EE47EDC976A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14154D6D-C6BA-F94C-A9E8-9C6D30C0F536}"/>
              </a:ext>
            </a:extLst>
          </p:cNvPr>
          <p:cNvSpPr>
            <a:spLocks noGrp="1"/>
          </p:cNvSpPr>
          <p:nvPr>
            <p:ph idx="1"/>
          </p:nvPr>
        </p:nvSpPr>
        <p:spPr/>
        <p:txBody>
          <a:bodyPr/>
          <a:lstStyle/>
          <a:p>
            <a:r>
              <a:rPr lang="en-GB" dirty="0"/>
              <a:t>The results of this analysis have shown that </a:t>
            </a:r>
            <a:r>
              <a:rPr lang="en-GB" dirty="0" err="1"/>
              <a:t>neighborhoods</a:t>
            </a:r>
            <a:r>
              <a:rPr lang="en-GB" dirty="0"/>
              <a:t> such as Rosedale have very little food venues, the top five venues are  a park, playground, department store and event space.  Using the list of </a:t>
            </a:r>
            <a:r>
              <a:rPr lang="en-GB" dirty="0" err="1"/>
              <a:t>neighborhoods</a:t>
            </a:r>
            <a:r>
              <a:rPr lang="en-GB" dirty="0"/>
              <a:t> with the five most common venues the best </a:t>
            </a:r>
            <a:r>
              <a:rPr lang="en-GB" dirty="0" err="1"/>
              <a:t>neighborhoods</a:t>
            </a:r>
            <a:r>
              <a:rPr lang="en-GB" dirty="0"/>
              <a:t> to start a restaurant can be found.</a:t>
            </a:r>
          </a:p>
          <a:p>
            <a:r>
              <a:rPr lang="en-GB" dirty="0"/>
              <a:t>One a location has been selected the type of restaurant can be suggested through the different types of local restaurants there are.</a:t>
            </a:r>
          </a:p>
          <a:p>
            <a:endParaRPr lang="en-US" dirty="0"/>
          </a:p>
        </p:txBody>
      </p:sp>
    </p:spTree>
    <p:extLst>
      <p:ext uri="{BB962C8B-B14F-4D97-AF65-F5344CB8AC3E}">
        <p14:creationId xmlns:p14="http://schemas.microsoft.com/office/powerpoint/2010/main" val="195127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872A-5934-164A-9386-01B10E9F9F3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4C5CF95-CC4A-C44A-9E3E-6BFD6F183724}"/>
              </a:ext>
            </a:extLst>
          </p:cNvPr>
          <p:cNvSpPr>
            <a:spLocks noGrp="1"/>
          </p:cNvSpPr>
          <p:nvPr>
            <p:ph idx="1"/>
          </p:nvPr>
        </p:nvSpPr>
        <p:spPr/>
        <p:txBody>
          <a:bodyPr/>
          <a:lstStyle/>
          <a:p>
            <a:r>
              <a:rPr lang="en-GB" dirty="0"/>
              <a:t>The recommended restaurants would be any kind of cuisine but in an area such as Rosedale. This is because this area does not have any places to eat currently but has some good local amenities.</a:t>
            </a:r>
            <a:endParaRPr lang="en-US" dirty="0"/>
          </a:p>
        </p:txBody>
      </p:sp>
    </p:spTree>
    <p:extLst>
      <p:ext uri="{BB962C8B-B14F-4D97-AF65-F5344CB8AC3E}">
        <p14:creationId xmlns:p14="http://schemas.microsoft.com/office/powerpoint/2010/main" val="79216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261F-9ABC-E243-89A5-AD37036EAC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ABBFA3D-C1BB-634D-A4D1-27FE4DAA0637}"/>
              </a:ext>
            </a:extLst>
          </p:cNvPr>
          <p:cNvSpPr>
            <a:spLocks noGrp="1"/>
          </p:cNvSpPr>
          <p:nvPr>
            <p:ph idx="1"/>
          </p:nvPr>
        </p:nvSpPr>
        <p:spPr/>
        <p:txBody>
          <a:bodyPr/>
          <a:lstStyle/>
          <a:p>
            <a:r>
              <a:rPr lang="en-US" dirty="0"/>
              <a:t>My conclusion is that Rosewood appears to be the best location for a new restaurant but more information is needed.</a:t>
            </a:r>
          </a:p>
          <a:p>
            <a:r>
              <a:rPr lang="en-US" dirty="0"/>
              <a:t>More research and data on the types of cuisine people in the neighborhood enjoy and are lacking would also be good to suggest what type of restaurant to open.</a:t>
            </a:r>
          </a:p>
        </p:txBody>
      </p:sp>
    </p:spTree>
    <p:extLst>
      <p:ext uri="{BB962C8B-B14F-4D97-AF65-F5344CB8AC3E}">
        <p14:creationId xmlns:p14="http://schemas.microsoft.com/office/powerpoint/2010/main" val="40159465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TotalTime>
  <Words>306</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Restaurants In toronto</vt:lpstr>
      <vt:lpstr>Introduction</vt:lpstr>
      <vt:lpstr>Things to look into</vt:lpstr>
      <vt:lpstr>Data</vt:lpstr>
      <vt:lpstr>Analysis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In toronto</dc:title>
  <dc:creator>Microsoft Office User</dc:creator>
  <cp:lastModifiedBy>Microsoft Office User</cp:lastModifiedBy>
  <cp:revision>1</cp:revision>
  <dcterms:created xsi:type="dcterms:W3CDTF">2020-04-22T15:58:39Z</dcterms:created>
  <dcterms:modified xsi:type="dcterms:W3CDTF">2020-04-22T16:05:19Z</dcterms:modified>
</cp:coreProperties>
</file>