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6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E4D1-282B-461B-8723-F7C379C0DE1E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A2A7-BF8E-43A5-9633-CC13B5C5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E4D1-282B-461B-8723-F7C379C0DE1E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A2A7-BF8E-43A5-9633-CC13B5C5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3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E4D1-282B-461B-8723-F7C379C0DE1E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A2A7-BF8E-43A5-9633-CC13B5C5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5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E4D1-282B-461B-8723-F7C379C0DE1E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A2A7-BF8E-43A5-9633-CC13B5C5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E4D1-282B-461B-8723-F7C379C0DE1E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A2A7-BF8E-43A5-9633-CC13B5C5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E4D1-282B-461B-8723-F7C379C0DE1E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A2A7-BF8E-43A5-9633-CC13B5C5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4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E4D1-282B-461B-8723-F7C379C0DE1E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A2A7-BF8E-43A5-9633-CC13B5C5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0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E4D1-282B-461B-8723-F7C379C0DE1E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A2A7-BF8E-43A5-9633-CC13B5C5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7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E4D1-282B-461B-8723-F7C379C0DE1E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A2A7-BF8E-43A5-9633-CC13B5C5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E4D1-282B-461B-8723-F7C379C0DE1E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A2A7-BF8E-43A5-9633-CC13B5C5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E4D1-282B-461B-8723-F7C379C0DE1E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A2A7-BF8E-43A5-9633-CC13B5C5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3E4D1-282B-461B-8723-F7C379C0DE1E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A2A7-BF8E-43A5-9633-CC13B5C5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9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5CB2B-7B0F-464C-BD32-0B3F5334C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91" b="5985"/>
          <a:stretch/>
        </p:blipFill>
        <p:spPr>
          <a:xfrm>
            <a:off x="0" y="0"/>
            <a:ext cx="12192000" cy="6954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76936-DEF6-4BC8-86A3-799A3F9DC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184" y="1287082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chemeClr val="bg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TUGAS PHP PTS</a:t>
            </a:r>
            <a:endParaRPr lang="en-US" sz="5400" b="1" dirty="0">
              <a:solidFill>
                <a:schemeClr val="bg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1BF5E-8587-4A47-8255-E65B172C3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9456" y="3674682"/>
            <a:ext cx="9144000" cy="1655762"/>
          </a:xfrm>
        </p:spPr>
        <p:txBody>
          <a:bodyPr>
            <a:normAutofit fontScale="47500" lnSpcReduction="20000"/>
          </a:bodyPr>
          <a:lstStyle/>
          <a:p>
            <a:r>
              <a:rPr lang="en-US" sz="5400">
                <a:solidFill>
                  <a:schemeClr val="bg1">
                    <a:lumMod val="75000"/>
                    <a:lumOff val="25000"/>
                  </a:schemeClr>
                </a:solidFill>
              </a:rPr>
              <a:t>NAMA KELOMPOK	:</a:t>
            </a:r>
          </a:p>
          <a:p>
            <a:r>
              <a:rPr lang="en-US" sz="5800">
                <a:solidFill>
                  <a:schemeClr val="bg1">
                    <a:lumMod val="75000"/>
                    <a:lumOff val="25000"/>
                  </a:schemeClr>
                </a:solidFill>
              </a:rPr>
              <a:t>ALY RHIDO FAZUANI</a:t>
            </a:r>
          </a:p>
          <a:p>
            <a:r>
              <a:rPr lang="en-US" sz="5800" b="0" i="0">
                <a:solidFill>
                  <a:srgbClr val="333333"/>
                </a:solidFill>
                <a:effectLst/>
              </a:rPr>
              <a:t>BAGUS AWALLUDIN MULYADI</a:t>
            </a:r>
          </a:p>
          <a:p>
            <a:r>
              <a:rPr lang="en-US" sz="5800">
                <a:solidFill>
                  <a:srgbClr val="333333"/>
                </a:solidFill>
              </a:rPr>
              <a:t>SURYA TRESNA FUADI</a:t>
            </a:r>
            <a:endParaRPr lang="en-US" sz="5800" b="0" i="0">
              <a:solidFill>
                <a:srgbClr val="333333"/>
              </a:solidFill>
              <a:effectLst/>
            </a:endParaRPr>
          </a:p>
          <a:p>
            <a:endParaRPr lang="en-US" sz="4400" b="0" i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endParaRPr lang="en-US" sz="4400" b="0" i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endParaRPr lang="en-US" sz="5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5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5CB2B-7B0F-464C-BD32-0B3F5334C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91" b="5985"/>
          <a:stretch/>
        </p:blipFill>
        <p:spPr>
          <a:xfrm>
            <a:off x="0" y="0"/>
            <a:ext cx="12192000" cy="6954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76936-DEF6-4BC8-86A3-799A3F9DC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>
                <a:solidFill>
                  <a:schemeClr val="bg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</a:t>
            </a:r>
            <a:endParaRPr lang="en-US" sz="7200" b="1" dirty="0">
              <a:solidFill>
                <a:schemeClr val="bg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1BF5E-8587-4A47-8255-E65B172C3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453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>
                    <a:lumMod val="75000"/>
                    <a:lumOff val="25000"/>
                  </a:schemeClr>
                </a:solidFill>
              </a:rPr>
              <a:t>ADMINISTRASI MAHASISWA</a:t>
            </a:r>
            <a:endParaRPr lang="en-US" sz="5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EE622F-CFE5-4C5C-B804-A56A8AB0DB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5CB2B-7B0F-464C-BD32-0B3F5334C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85" b="27078"/>
          <a:stretch/>
        </p:blipFill>
        <p:spPr>
          <a:xfrm>
            <a:off x="8432800" y="3089191"/>
            <a:ext cx="3759200" cy="37688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76936-DEF6-4BC8-86A3-799A3F9D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Latar</a:t>
            </a:r>
            <a:r>
              <a:rPr lang="en-US" sz="4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belakang</a:t>
            </a:r>
            <a:endParaRPr lang="en-US" sz="4800" b="1" dirty="0">
              <a:solidFill>
                <a:schemeClr val="bg1">
                  <a:lumMod val="75000"/>
                  <a:lumOff val="25000"/>
                </a:schemeClr>
              </a:solidFill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1BF5E-8587-4A47-8255-E65B172C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7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err="1">
                <a:solidFill>
                  <a:schemeClr val="bg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4000">
                <a:solidFill>
                  <a:schemeClr val="bg1">
                    <a:lumMod val="75000"/>
                    <a:lumOff val="25000"/>
                  </a:schemeClr>
                </a:solidFill>
              </a:rPr>
              <a:t> memenuhi tugas PTS matkul </a:t>
            </a:r>
            <a:r>
              <a:rPr lang="en-US" sz="4000" b="0" i="0">
                <a:solidFill>
                  <a:srgbClr val="333333"/>
                </a:solidFill>
                <a:effectLst/>
              </a:rPr>
              <a:t>HTML 5 Programming/IWCD (Komputer II) dan DEVELOPING WEB APPLICATIONS USING PHP</a:t>
            </a:r>
          </a:p>
          <a:p>
            <a:endParaRPr lang="en-US" sz="400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sz="4000">
                <a:solidFill>
                  <a:schemeClr val="bg1">
                    <a:lumMod val="75000"/>
                    <a:lumOff val="25000"/>
                  </a:schemeClr>
                </a:solidFill>
              </a:rPr>
              <a:t>Untuk membantu pengadministrasian mahasiswa dilingkungan kampus</a:t>
            </a:r>
            <a:endParaRPr lang="en-US" sz="4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4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00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EE622F-CFE5-4C5C-B804-A56A8AB0DB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5CB2B-7B0F-464C-BD32-0B3F5334C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85" b="27078"/>
          <a:stretch/>
        </p:blipFill>
        <p:spPr>
          <a:xfrm>
            <a:off x="8432800" y="3089191"/>
            <a:ext cx="3759200" cy="37688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76936-DEF6-4BC8-86A3-799A3F9D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Batasan </a:t>
            </a:r>
            <a:r>
              <a:rPr lang="en-US" sz="48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Masalah</a:t>
            </a:r>
            <a:endParaRPr lang="en-US" sz="4800" b="1" dirty="0">
              <a:solidFill>
                <a:schemeClr val="bg1">
                  <a:lumMod val="75000"/>
                  <a:lumOff val="25000"/>
                </a:schemeClr>
              </a:solidFill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1BF5E-8587-4A47-8255-E65B172C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>
                    <a:lumMod val="75000"/>
                    <a:lumOff val="25000"/>
                  </a:schemeClr>
                </a:solidFill>
              </a:rPr>
              <a:t> login hanya bisa sebatas admin dan belum ada fitur untuk menambah admin</a:t>
            </a: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sz="3200">
                <a:solidFill>
                  <a:schemeClr val="bg1">
                    <a:lumMod val="75000"/>
                    <a:lumOff val="25000"/>
                  </a:schemeClr>
                </a:solidFill>
              </a:rPr>
              <a:t> fitur terbatas hanya menampilkan, merubah, menambah dan menghapus </a:t>
            </a: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ada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fitur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err="1">
                <a:solidFill>
                  <a:schemeClr val="bg1">
                    <a:lumMod val="75000"/>
                    <a:lumOff val="25000"/>
                  </a:schemeClr>
                </a:solidFill>
              </a:rPr>
              <a:t>lupa</a:t>
            </a:r>
            <a:r>
              <a:rPr lang="en-US" sz="3200">
                <a:solidFill>
                  <a:schemeClr val="bg1">
                    <a:lumMod val="75000"/>
                    <a:lumOff val="25000"/>
                  </a:schemeClr>
                </a:solidFill>
              </a:rPr>
              <a:t> password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8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EE622F-CFE5-4C5C-B804-A56A8AB0DB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5CB2B-7B0F-464C-BD32-0B3F5334C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85" b="27078"/>
          <a:stretch/>
        </p:blipFill>
        <p:spPr>
          <a:xfrm>
            <a:off x="8432800" y="3089191"/>
            <a:ext cx="3759200" cy="37688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76936-DEF6-4BC8-86A3-799A3F9D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Tujuan</a:t>
            </a:r>
            <a:endParaRPr lang="en-US" sz="4800" b="1" dirty="0">
              <a:solidFill>
                <a:schemeClr val="bg1">
                  <a:lumMod val="75000"/>
                  <a:lumOff val="25000"/>
                </a:schemeClr>
              </a:solidFill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1BF5E-8587-4A47-8255-E65B172C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53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membantu</a:t>
            </a:r>
            <a:r>
              <a:rPr lang="en-US" sz="4000">
                <a:solidFill>
                  <a:schemeClr val="bg1">
                    <a:lumMod val="75000"/>
                    <a:lumOff val="25000"/>
                  </a:schemeClr>
                </a:solidFill>
              </a:rPr>
              <a:t> Administrasi khususnya di lingkungan kampus</a:t>
            </a:r>
          </a:p>
        </p:txBody>
      </p:sp>
    </p:spTree>
    <p:extLst>
      <p:ext uri="{BB962C8B-B14F-4D97-AF65-F5344CB8AC3E}">
        <p14:creationId xmlns:p14="http://schemas.microsoft.com/office/powerpoint/2010/main" val="325694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B5A2B-8ED5-4451-BACD-E5579D51AE09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FA4B70-A974-4CE6-A4A2-4653BC9F9DE3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9EE622F-CFE5-4C5C-B804-A56A8AB0DB6A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AutoShape 4" descr="PHP - Wikipedia bahasa Indonesia, ensiklopedia bebas">
                <a:extLst>
                  <a:ext uri="{FF2B5EF4-FFF2-40B4-BE49-F238E27FC236}">
                    <a16:creationId xmlns:a16="http://schemas.microsoft.com/office/drawing/2014/main" id="{B008B6EF-C0CD-487B-A6AE-C9FE6BF884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E5CB2B-7B0F-464C-BD32-0B3F5334C4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85" b="27078"/>
            <a:stretch/>
          </p:blipFill>
          <p:spPr>
            <a:xfrm>
              <a:off x="8432800" y="3089191"/>
              <a:ext cx="3759200" cy="376881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676936-DEF6-4BC8-86A3-799A3F9D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Alat</a:t>
            </a:r>
            <a:endParaRPr lang="en-US" sz="4800" b="1" dirty="0">
              <a:solidFill>
                <a:schemeClr val="bg1">
                  <a:lumMod val="75000"/>
                  <a:lumOff val="25000"/>
                </a:schemeClr>
              </a:solidFill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D5BBB5-C1AB-466C-9D79-BAEBD2E89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88" y="1526727"/>
            <a:ext cx="1563312" cy="156331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44225CF-8D78-48F4-8C82-9C47442A6D82}"/>
              </a:ext>
            </a:extLst>
          </p:cNvPr>
          <p:cNvSpPr txBox="1">
            <a:spLocks/>
          </p:cNvSpPr>
          <p:nvPr/>
        </p:nvSpPr>
        <p:spPr>
          <a:xfrm>
            <a:off x="1529742" y="3049667"/>
            <a:ext cx="4261457" cy="8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Penyunting</a:t>
            </a:r>
            <a:r>
              <a:rPr lang="en-US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kode</a:t>
            </a:r>
            <a:endParaRPr lang="en-US" sz="2800" b="1" dirty="0">
              <a:solidFill>
                <a:schemeClr val="bg1">
                  <a:lumMod val="75000"/>
                  <a:lumOff val="25000"/>
                </a:schemeClr>
              </a:solidFill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AutoShape 2" descr="PHP - Wikipedia bahasa Indonesia, ensiklopedia bebas">
            <a:extLst>
              <a:ext uri="{FF2B5EF4-FFF2-40B4-BE49-F238E27FC236}">
                <a16:creationId xmlns:a16="http://schemas.microsoft.com/office/drawing/2014/main" id="{F1EE7876-52F2-47C7-903D-49839375C5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700463" cy="170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Laragon Vector Logo - Download Free SVG Icon | Worldvectorlogo">
            <a:extLst>
              <a:ext uri="{FF2B5EF4-FFF2-40B4-BE49-F238E27FC236}">
                <a16:creationId xmlns:a16="http://schemas.microsoft.com/office/drawing/2014/main" id="{708E3AEC-50E3-48F1-9506-256AF9C770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 descr="Laragon Vector Logo - Download Free SVG Icon | Worldvectorlogo">
            <a:extLst>
              <a:ext uri="{FF2B5EF4-FFF2-40B4-BE49-F238E27FC236}">
                <a16:creationId xmlns:a16="http://schemas.microsoft.com/office/drawing/2014/main" id="{8517FE27-FE48-4498-9CB8-380AAE0769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0" descr="Laragon Vector Logo - Download Free SVG Icon | Worldvectorlogo">
            <a:extLst>
              <a:ext uri="{FF2B5EF4-FFF2-40B4-BE49-F238E27FC236}">
                <a16:creationId xmlns:a16="http://schemas.microsoft.com/office/drawing/2014/main" id="{C0269866-DC68-4108-97B9-CC1AF7D187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BA269AA-2667-43CD-9CCC-F123350427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9937" y="1405612"/>
            <a:ext cx="2036018" cy="1805541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69B00ACC-7244-48BB-8069-832201364FE6}"/>
              </a:ext>
            </a:extLst>
          </p:cNvPr>
          <p:cNvSpPr txBox="1">
            <a:spLocks/>
          </p:cNvSpPr>
          <p:nvPr/>
        </p:nvSpPr>
        <p:spPr>
          <a:xfrm>
            <a:off x="6424198" y="3112633"/>
            <a:ext cx="2808310" cy="693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Web Server</a:t>
            </a:r>
            <a:endParaRPr lang="en-US" sz="2800" b="1" dirty="0">
              <a:solidFill>
                <a:schemeClr val="bg1">
                  <a:lumMod val="75000"/>
                  <a:lumOff val="25000"/>
                </a:schemeClr>
              </a:solidFill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BDEDC7E-7981-4F99-952B-6B6AC33F1E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1591" y1="77000" x2="31591" y2="77000"/>
                        <a14:foregroundMark x1="32136" y1="75364" x2="32264" y2="75018"/>
                        <a14:backgroundMark x1="22909" y1="71909" x2="64773" y2="79727"/>
                        <a14:backgroundMark x1="24455" y1="69545" x2="24818" y2="71273"/>
                        <a14:backgroundMark x1="27364" y1="77364" x2="26182" y2="86909"/>
                        <a14:backgroundMark x1="29545" y1="81455" x2="27500" y2="81091"/>
                        <a14:backgroundMark x1="36727" y1="73636" x2="47136" y2="70636"/>
                        <a14:backgroundMark x1="47136" y1="70636" x2="42500" y2="70273"/>
                        <a14:backgroundMark x1="60364" y1="72636" x2="47273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097" y="3581399"/>
            <a:ext cx="5494421" cy="2747211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FEE87C4F-0A49-48A6-AEFC-E7D09F378788}"/>
              </a:ext>
            </a:extLst>
          </p:cNvPr>
          <p:cNvSpPr txBox="1">
            <a:spLocks/>
          </p:cNvSpPr>
          <p:nvPr/>
        </p:nvSpPr>
        <p:spPr>
          <a:xfrm>
            <a:off x="4172878" y="5205026"/>
            <a:ext cx="4261457" cy="8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Framework</a:t>
            </a:r>
            <a:endParaRPr lang="en-US" sz="2800" b="1" dirty="0">
              <a:solidFill>
                <a:schemeClr val="bg1">
                  <a:lumMod val="75000"/>
                  <a:lumOff val="25000"/>
                </a:schemeClr>
              </a:solidFill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5CB2B-7B0F-464C-BD32-0B3F5334C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91" b="5985"/>
          <a:stretch/>
        </p:blipFill>
        <p:spPr>
          <a:xfrm>
            <a:off x="0" y="0"/>
            <a:ext cx="12192000" cy="6954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76936-DEF6-4BC8-86A3-799A3F9DC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600" y="1236663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1BF5E-8587-4A47-8255-E65B172C3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300" y="3290890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APLIKASI</a:t>
            </a:r>
          </a:p>
        </p:txBody>
      </p:sp>
    </p:spTree>
    <p:extLst>
      <p:ext uri="{BB962C8B-B14F-4D97-AF65-F5344CB8AC3E}">
        <p14:creationId xmlns:p14="http://schemas.microsoft.com/office/powerpoint/2010/main" val="213057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5CB2B-7B0F-464C-BD32-0B3F5334C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91" b="5985"/>
          <a:stretch/>
        </p:blipFill>
        <p:spPr>
          <a:xfrm>
            <a:off x="0" y="0"/>
            <a:ext cx="12192000" cy="6954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76936-DEF6-4BC8-86A3-799A3F9DC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600" y="1236663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TERIMA KASIH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1BF5E-8587-4A47-8255-E65B172C3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300" y="3290890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ATAS PERHATIANYA</a:t>
            </a:r>
          </a:p>
        </p:txBody>
      </p:sp>
    </p:spTree>
    <p:extLst>
      <p:ext uri="{BB962C8B-B14F-4D97-AF65-F5344CB8AC3E}">
        <p14:creationId xmlns:p14="http://schemas.microsoft.com/office/powerpoint/2010/main" val="305190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101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Open Sans</vt:lpstr>
      <vt:lpstr>Source Sans Pro</vt:lpstr>
      <vt:lpstr>Office Theme</vt:lpstr>
      <vt:lpstr>TUGAS PHP PTS</vt:lpstr>
      <vt:lpstr>SISTEM</vt:lpstr>
      <vt:lpstr>Latar belakang</vt:lpstr>
      <vt:lpstr>Batasan Masalah</vt:lpstr>
      <vt:lpstr>Tujuan</vt:lpstr>
      <vt:lpstr>Alat</vt:lpstr>
      <vt:lpstr>DEMO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ALY RHIDO FAZUANI</dc:title>
  <dc:creator>Rhido Fazuani</dc:creator>
  <cp:lastModifiedBy>Rhido Fazuani</cp:lastModifiedBy>
  <cp:revision>16</cp:revision>
  <dcterms:created xsi:type="dcterms:W3CDTF">2021-03-25T16:48:06Z</dcterms:created>
  <dcterms:modified xsi:type="dcterms:W3CDTF">2022-04-02T14:16:38Z</dcterms:modified>
</cp:coreProperties>
</file>