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9" r:id="rId1"/>
  </p:sldMasterIdLst>
  <p:sldIdLst>
    <p:sldId id="256" r:id="rId2"/>
    <p:sldId id="258" r:id="rId3"/>
    <p:sldId id="260" r:id="rId4"/>
    <p:sldId id="262" r:id="rId5"/>
    <p:sldId id="269" r:id="rId6"/>
    <p:sldId id="261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3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6CD797-E0EB-427E-9A29-11B5C50E27AB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DDF86D04-1710-43A1-89E1-629C7E872E79}">
      <dgm:prSet phldrT="[文字]" custT="1"/>
      <dgm:spPr/>
      <dgm:t>
        <a:bodyPr/>
        <a:lstStyle/>
        <a:p>
          <a:pPr>
            <a:buNone/>
          </a:pPr>
          <a:r>
            <a:rPr lang="en-US" sz="1400" dirty="0" err="1">
              <a:latin typeface="Instrument Sans Medium" pitchFamily="34" charset="0"/>
              <a:ea typeface="+mn-ea"/>
              <a:cs typeface="+mn-cs"/>
            </a:rPr>
            <a:t>用戶啟動聊天室應用後，首先需要輸入伺服器的</a:t>
          </a:r>
          <a:r>
            <a:rPr lang="en-US" sz="1400" dirty="0">
              <a:latin typeface="Instrument Sans Medium" pitchFamily="34" charset="0"/>
              <a:ea typeface="+mn-ea"/>
              <a:cs typeface="+mn-cs"/>
            </a:rPr>
            <a:t> IP </a:t>
          </a:r>
          <a:r>
            <a:rPr lang="en-US" sz="1400" dirty="0" err="1">
              <a:latin typeface="Instrument Sans Medium" pitchFamily="34" charset="0"/>
              <a:ea typeface="+mn-ea"/>
              <a:cs typeface="+mn-cs"/>
            </a:rPr>
            <a:t>位址與埠號，以建立與伺服器的連線</a:t>
          </a:r>
          <a:r>
            <a:rPr lang="en-US" sz="1400" dirty="0">
              <a:latin typeface="Instrument Sans Medium" pitchFamily="34" charset="0"/>
              <a:ea typeface="+mn-ea"/>
              <a:cs typeface="+mn-cs"/>
            </a:rPr>
            <a:t>。</a:t>
          </a:r>
          <a:endParaRPr lang="zh-TW" altLang="en-US" sz="1400" dirty="0"/>
        </a:p>
      </dgm:t>
    </dgm:pt>
    <dgm:pt modelId="{7E882EA9-BC4F-418E-908D-ED3FA3819A93}" type="parTrans" cxnId="{2249E04B-191E-48BB-9296-FBBADD0AA42B}">
      <dgm:prSet/>
      <dgm:spPr/>
      <dgm:t>
        <a:bodyPr/>
        <a:lstStyle/>
        <a:p>
          <a:endParaRPr lang="zh-TW" altLang="en-US"/>
        </a:p>
      </dgm:t>
    </dgm:pt>
    <dgm:pt modelId="{6C13071F-1455-4A03-9FAD-B0FE0055344A}" type="sibTrans" cxnId="{2249E04B-191E-48BB-9296-FBBADD0AA42B}">
      <dgm:prSet/>
      <dgm:spPr/>
      <dgm:t>
        <a:bodyPr/>
        <a:lstStyle/>
        <a:p>
          <a:endParaRPr lang="zh-TW" altLang="en-US"/>
        </a:p>
      </dgm:t>
    </dgm:pt>
    <dgm:pt modelId="{935694E3-8C39-4EFC-BBF1-A369B23E4DE5}">
      <dgm:prSet phldrT="[文字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strument Sans Medium" pitchFamily="34" charset="0"/>
              <a:ea typeface="+mn-ea"/>
              <a:cs typeface="+mn-cs"/>
            </a:rPr>
            <a:t>此階段著重於測試所有模組協同運作的能力。我們模擬多人同時使用聊天室的情境，觀察系統是否能穩定運作，處理大量併發連線而無錯誤。</a:t>
          </a:r>
          <a:endParaRPr lang="zh-TW" altLang="en-US" sz="1400" kern="1200" dirty="0">
            <a:latin typeface="Instrument Sans Medium" pitchFamily="34" charset="0"/>
            <a:ea typeface="+mn-ea"/>
            <a:cs typeface="+mn-cs"/>
          </a:endParaRPr>
        </a:p>
      </dgm:t>
    </dgm:pt>
    <dgm:pt modelId="{4304875C-2D65-4224-A0DD-5D46AC2DE5C0}" type="parTrans" cxnId="{9DF513A3-E641-4D24-9653-37E73681C123}">
      <dgm:prSet/>
      <dgm:spPr/>
      <dgm:t>
        <a:bodyPr/>
        <a:lstStyle/>
        <a:p>
          <a:endParaRPr lang="zh-TW" altLang="en-US"/>
        </a:p>
      </dgm:t>
    </dgm:pt>
    <dgm:pt modelId="{C513395C-3DA5-4CF5-A95D-DAAC0AF7B44A}" type="sibTrans" cxnId="{9DF513A3-E641-4D24-9653-37E73681C123}">
      <dgm:prSet/>
      <dgm:spPr/>
      <dgm:t>
        <a:bodyPr/>
        <a:lstStyle/>
        <a:p>
          <a:endParaRPr lang="zh-TW" altLang="en-US"/>
        </a:p>
      </dgm:t>
    </dgm:pt>
    <dgm:pt modelId="{9DA46E49-4DCC-456A-BB87-C3B50ED29BE7}">
      <dgm:prSet phldrT="[文字]" custT="1"/>
      <dgm:spPr/>
      <dgm:t>
        <a:bodyPr/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strument Sans Medium" pitchFamily="34" charset="0"/>
              <a:ea typeface="+mn-ea"/>
              <a:cs typeface="+mn-cs"/>
            </a:rPr>
            <a:t>為了評估系統在極限條件下的表現，我們觀察在多用戶同時聊天時，系統是否出現延遲或效能瓶頸。這有助於找出潛在的優化點。</a:t>
          </a:r>
          <a:endParaRPr lang="zh-TW" altLang="en-US" sz="1400" kern="1200" dirty="0">
            <a:latin typeface="Instrument Sans Medium" pitchFamily="34" charset="0"/>
            <a:ea typeface="+mn-ea"/>
            <a:cs typeface="+mn-cs"/>
          </a:endParaRPr>
        </a:p>
      </dgm:t>
    </dgm:pt>
    <dgm:pt modelId="{AC2CA470-D52F-4ADD-B6E3-C69BDBAC067E}" type="parTrans" cxnId="{57A699C8-3788-4791-9DB4-DBE06BE53AF6}">
      <dgm:prSet/>
      <dgm:spPr/>
      <dgm:t>
        <a:bodyPr/>
        <a:lstStyle/>
        <a:p>
          <a:endParaRPr lang="zh-TW" altLang="en-US"/>
        </a:p>
      </dgm:t>
    </dgm:pt>
    <dgm:pt modelId="{1FD70E7A-79DA-45DF-A887-0EA13168C93A}" type="sibTrans" cxnId="{57A699C8-3788-4791-9DB4-DBE06BE53AF6}">
      <dgm:prSet/>
      <dgm:spPr/>
      <dgm:t>
        <a:bodyPr/>
        <a:lstStyle/>
        <a:p>
          <a:endParaRPr lang="zh-TW" altLang="en-US"/>
        </a:p>
      </dgm:t>
    </dgm:pt>
    <dgm:pt modelId="{D1649F4E-8566-403A-A12E-11D2CA3A0B3F}" type="pres">
      <dgm:prSet presAssocID="{9C6CD797-E0EB-427E-9A29-11B5C50E27AB}" presName="Name0" presStyleCnt="0">
        <dgm:presLayoutVars>
          <dgm:chMax val="7"/>
          <dgm:chPref val="7"/>
          <dgm:dir/>
        </dgm:presLayoutVars>
      </dgm:prSet>
      <dgm:spPr/>
    </dgm:pt>
    <dgm:pt modelId="{0EBA112F-5F7C-4D6A-B858-2F7C034EBEBF}" type="pres">
      <dgm:prSet presAssocID="{9C6CD797-E0EB-427E-9A29-11B5C50E27AB}" presName="Name1" presStyleCnt="0"/>
      <dgm:spPr/>
    </dgm:pt>
    <dgm:pt modelId="{922ECEBB-9EB1-47AE-BF11-07E9CBCD42AD}" type="pres">
      <dgm:prSet presAssocID="{9C6CD797-E0EB-427E-9A29-11B5C50E27AB}" presName="cycle" presStyleCnt="0"/>
      <dgm:spPr/>
    </dgm:pt>
    <dgm:pt modelId="{E2B22C53-A30F-4A42-A850-E69780DF6284}" type="pres">
      <dgm:prSet presAssocID="{9C6CD797-E0EB-427E-9A29-11B5C50E27AB}" presName="srcNode" presStyleLbl="node1" presStyleIdx="0" presStyleCnt="3"/>
      <dgm:spPr/>
    </dgm:pt>
    <dgm:pt modelId="{267D35CC-CF3C-46A9-B4FD-CBAB055BCE82}" type="pres">
      <dgm:prSet presAssocID="{9C6CD797-E0EB-427E-9A29-11B5C50E27AB}" presName="conn" presStyleLbl="parChTrans1D2" presStyleIdx="0" presStyleCnt="1"/>
      <dgm:spPr/>
    </dgm:pt>
    <dgm:pt modelId="{66F254EA-C6C3-4967-AAE9-B0387D44F8EF}" type="pres">
      <dgm:prSet presAssocID="{9C6CD797-E0EB-427E-9A29-11B5C50E27AB}" presName="extraNode" presStyleLbl="node1" presStyleIdx="0" presStyleCnt="3"/>
      <dgm:spPr/>
    </dgm:pt>
    <dgm:pt modelId="{4EFA373A-0D01-46FA-80DB-18153390D07A}" type="pres">
      <dgm:prSet presAssocID="{9C6CD797-E0EB-427E-9A29-11B5C50E27AB}" presName="dstNode" presStyleLbl="node1" presStyleIdx="0" presStyleCnt="3"/>
      <dgm:spPr/>
    </dgm:pt>
    <dgm:pt modelId="{CAFB1BC6-D7F0-4FC4-85CD-8FAC2C0A5D5A}" type="pres">
      <dgm:prSet presAssocID="{DDF86D04-1710-43A1-89E1-629C7E872E79}" presName="text_1" presStyleLbl="node1" presStyleIdx="0" presStyleCnt="3">
        <dgm:presLayoutVars>
          <dgm:bulletEnabled val="1"/>
        </dgm:presLayoutVars>
      </dgm:prSet>
      <dgm:spPr/>
    </dgm:pt>
    <dgm:pt modelId="{74FC1676-0F05-44CD-BF9F-85A45F89D7D4}" type="pres">
      <dgm:prSet presAssocID="{DDF86D04-1710-43A1-89E1-629C7E872E79}" presName="accent_1" presStyleCnt="0"/>
      <dgm:spPr/>
    </dgm:pt>
    <dgm:pt modelId="{2F0DCC87-0402-407D-BC2B-30B58DC0AB44}" type="pres">
      <dgm:prSet presAssocID="{DDF86D04-1710-43A1-89E1-629C7E872E79}" presName="accentRepeatNode" presStyleLbl="solidFgAcc1" presStyleIdx="0" presStyleCnt="3"/>
      <dgm:spPr/>
    </dgm:pt>
    <dgm:pt modelId="{4DB14EAA-874E-4F0F-9178-E36CB8CE722B}" type="pres">
      <dgm:prSet presAssocID="{935694E3-8C39-4EFC-BBF1-A369B23E4DE5}" presName="text_2" presStyleLbl="node1" presStyleIdx="1" presStyleCnt="3">
        <dgm:presLayoutVars>
          <dgm:bulletEnabled val="1"/>
        </dgm:presLayoutVars>
      </dgm:prSet>
      <dgm:spPr/>
    </dgm:pt>
    <dgm:pt modelId="{0E4C9AB3-3282-43EE-BCAF-A8819365A576}" type="pres">
      <dgm:prSet presAssocID="{935694E3-8C39-4EFC-BBF1-A369B23E4DE5}" presName="accent_2" presStyleCnt="0"/>
      <dgm:spPr/>
    </dgm:pt>
    <dgm:pt modelId="{918E2DBE-D89C-4A1C-A222-CC08CEE29AE7}" type="pres">
      <dgm:prSet presAssocID="{935694E3-8C39-4EFC-BBF1-A369B23E4DE5}" presName="accentRepeatNode" presStyleLbl="solidFgAcc1" presStyleIdx="1" presStyleCnt="3"/>
      <dgm:spPr/>
    </dgm:pt>
    <dgm:pt modelId="{5FD3C99F-666E-4F03-B47B-C7B094655942}" type="pres">
      <dgm:prSet presAssocID="{9DA46E49-4DCC-456A-BB87-C3B50ED29BE7}" presName="text_3" presStyleLbl="node1" presStyleIdx="2" presStyleCnt="3">
        <dgm:presLayoutVars>
          <dgm:bulletEnabled val="1"/>
        </dgm:presLayoutVars>
      </dgm:prSet>
      <dgm:spPr/>
    </dgm:pt>
    <dgm:pt modelId="{8FDADEEB-9FD9-42A8-B1C7-AD0E9F5383D1}" type="pres">
      <dgm:prSet presAssocID="{9DA46E49-4DCC-456A-BB87-C3B50ED29BE7}" presName="accent_3" presStyleCnt="0"/>
      <dgm:spPr/>
    </dgm:pt>
    <dgm:pt modelId="{FCAB878B-4B9C-4235-BB06-EBC5FE811094}" type="pres">
      <dgm:prSet presAssocID="{9DA46E49-4DCC-456A-BB87-C3B50ED29BE7}" presName="accentRepeatNode" presStyleLbl="solidFgAcc1" presStyleIdx="2" presStyleCnt="3"/>
      <dgm:spPr/>
    </dgm:pt>
  </dgm:ptLst>
  <dgm:cxnLst>
    <dgm:cxn modelId="{276A6768-F4C5-4DD9-B7E9-3DB5FFE5C9DB}" type="presOf" srcId="{9C6CD797-E0EB-427E-9A29-11B5C50E27AB}" destId="{D1649F4E-8566-403A-A12E-11D2CA3A0B3F}" srcOrd="0" destOrd="0" presId="urn:microsoft.com/office/officeart/2008/layout/VerticalCurvedList"/>
    <dgm:cxn modelId="{2249E04B-191E-48BB-9296-FBBADD0AA42B}" srcId="{9C6CD797-E0EB-427E-9A29-11B5C50E27AB}" destId="{DDF86D04-1710-43A1-89E1-629C7E872E79}" srcOrd="0" destOrd="0" parTransId="{7E882EA9-BC4F-418E-908D-ED3FA3819A93}" sibTransId="{6C13071F-1455-4A03-9FAD-B0FE0055344A}"/>
    <dgm:cxn modelId="{6728CA72-7627-4E1A-934D-1636C1716D45}" type="presOf" srcId="{9DA46E49-4DCC-456A-BB87-C3B50ED29BE7}" destId="{5FD3C99F-666E-4F03-B47B-C7B094655942}" srcOrd="0" destOrd="0" presId="urn:microsoft.com/office/officeart/2008/layout/VerticalCurvedList"/>
    <dgm:cxn modelId="{9DF513A3-E641-4D24-9653-37E73681C123}" srcId="{9C6CD797-E0EB-427E-9A29-11B5C50E27AB}" destId="{935694E3-8C39-4EFC-BBF1-A369B23E4DE5}" srcOrd="1" destOrd="0" parTransId="{4304875C-2D65-4224-A0DD-5D46AC2DE5C0}" sibTransId="{C513395C-3DA5-4CF5-A95D-DAAC0AF7B44A}"/>
    <dgm:cxn modelId="{CE8786BF-52FC-4024-A022-94C1BF8430CD}" type="presOf" srcId="{6C13071F-1455-4A03-9FAD-B0FE0055344A}" destId="{267D35CC-CF3C-46A9-B4FD-CBAB055BCE82}" srcOrd="0" destOrd="0" presId="urn:microsoft.com/office/officeart/2008/layout/VerticalCurvedList"/>
    <dgm:cxn modelId="{6C9044C8-8811-4696-9E15-8D9F297ED2F4}" type="presOf" srcId="{935694E3-8C39-4EFC-BBF1-A369B23E4DE5}" destId="{4DB14EAA-874E-4F0F-9178-E36CB8CE722B}" srcOrd="0" destOrd="0" presId="urn:microsoft.com/office/officeart/2008/layout/VerticalCurvedList"/>
    <dgm:cxn modelId="{57A699C8-3788-4791-9DB4-DBE06BE53AF6}" srcId="{9C6CD797-E0EB-427E-9A29-11B5C50E27AB}" destId="{9DA46E49-4DCC-456A-BB87-C3B50ED29BE7}" srcOrd="2" destOrd="0" parTransId="{AC2CA470-D52F-4ADD-B6E3-C69BDBAC067E}" sibTransId="{1FD70E7A-79DA-45DF-A887-0EA13168C93A}"/>
    <dgm:cxn modelId="{C81C2CF6-A075-43AD-8A23-5AB6A92A73ED}" type="presOf" srcId="{DDF86D04-1710-43A1-89E1-629C7E872E79}" destId="{CAFB1BC6-D7F0-4FC4-85CD-8FAC2C0A5D5A}" srcOrd="0" destOrd="0" presId="urn:microsoft.com/office/officeart/2008/layout/VerticalCurvedList"/>
    <dgm:cxn modelId="{45CCC422-F455-4AFA-94E1-2E9EC45751DD}" type="presParOf" srcId="{D1649F4E-8566-403A-A12E-11D2CA3A0B3F}" destId="{0EBA112F-5F7C-4D6A-B858-2F7C034EBEBF}" srcOrd="0" destOrd="0" presId="urn:microsoft.com/office/officeart/2008/layout/VerticalCurvedList"/>
    <dgm:cxn modelId="{188963A7-AF1D-4C61-84A6-1198507168E0}" type="presParOf" srcId="{0EBA112F-5F7C-4D6A-B858-2F7C034EBEBF}" destId="{922ECEBB-9EB1-47AE-BF11-07E9CBCD42AD}" srcOrd="0" destOrd="0" presId="urn:microsoft.com/office/officeart/2008/layout/VerticalCurvedList"/>
    <dgm:cxn modelId="{754FD152-7BF0-4AD1-AD45-525DAABDD814}" type="presParOf" srcId="{922ECEBB-9EB1-47AE-BF11-07E9CBCD42AD}" destId="{E2B22C53-A30F-4A42-A850-E69780DF6284}" srcOrd="0" destOrd="0" presId="urn:microsoft.com/office/officeart/2008/layout/VerticalCurvedList"/>
    <dgm:cxn modelId="{188707A8-7417-4498-890B-E915A4D8CA1C}" type="presParOf" srcId="{922ECEBB-9EB1-47AE-BF11-07E9CBCD42AD}" destId="{267D35CC-CF3C-46A9-B4FD-CBAB055BCE82}" srcOrd="1" destOrd="0" presId="urn:microsoft.com/office/officeart/2008/layout/VerticalCurvedList"/>
    <dgm:cxn modelId="{D66D1458-F09C-4C23-88EE-4E0D5E7437A7}" type="presParOf" srcId="{922ECEBB-9EB1-47AE-BF11-07E9CBCD42AD}" destId="{66F254EA-C6C3-4967-AAE9-B0387D44F8EF}" srcOrd="2" destOrd="0" presId="urn:microsoft.com/office/officeart/2008/layout/VerticalCurvedList"/>
    <dgm:cxn modelId="{7EE51A18-7734-4C88-8812-15FF79961ED9}" type="presParOf" srcId="{922ECEBB-9EB1-47AE-BF11-07E9CBCD42AD}" destId="{4EFA373A-0D01-46FA-80DB-18153390D07A}" srcOrd="3" destOrd="0" presId="urn:microsoft.com/office/officeart/2008/layout/VerticalCurvedList"/>
    <dgm:cxn modelId="{35F48B80-89BC-4A86-8176-45741711151F}" type="presParOf" srcId="{0EBA112F-5F7C-4D6A-B858-2F7C034EBEBF}" destId="{CAFB1BC6-D7F0-4FC4-85CD-8FAC2C0A5D5A}" srcOrd="1" destOrd="0" presId="urn:microsoft.com/office/officeart/2008/layout/VerticalCurvedList"/>
    <dgm:cxn modelId="{5B5E0CDE-EB5D-4088-B4F8-E65C11D3A6D3}" type="presParOf" srcId="{0EBA112F-5F7C-4D6A-B858-2F7C034EBEBF}" destId="{74FC1676-0F05-44CD-BF9F-85A45F89D7D4}" srcOrd="2" destOrd="0" presId="urn:microsoft.com/office/officeart/2008/layout/VerticalCurvedList"/>
    <dgm:cxn modelId="{E02A19D9-721A-493D-82DA-3344F8060662}" type="presParOf" srcId="{74FC1676-0F05-44CD-BF9F-85A45F89D7D4}" destId="{2F0DCC87-0402-407D-BC2B-30B58DC0AB44}" srcOrd="0" destOrd="0" presId="urn:microsoft.com/office/officeart/2008/layout/VerticalCurvedList"/>
    <dgm:cxn modelId="{08D9FBC0-F52C-47CF-8BC5-127A88BD9E68}" type="presParOf" srcId="{0EBA112F-5F7C-4D6A-B858-2F7C034EBEBF}" destId="{4DB14EAA-874E-4F0F-9178-E36CB8CE722B}" srcOrd="3" destOrd="0" presId="urn:microsoft.com/office/officeart/2008/layout/VerticalCurvedList"/>
    <dgm:cxn modelId="{7A15491F-AE84-45C0-88BE-E6658426CF1A}" type="presParOf" srcId="{0EBA112F-5F7C-4D6A-B858-2F7C034EBEBF}" destId="{0E4C9AB3-3282-43EE-BCAF-A8819365A576}" srcOrd="4" destOrd="0" presId="urn:microsoft.com/office/officeart/2008/layout/VerticalCurvedList"/>
    <dgm:cxn modelId="{B8E18B66-9933-416E-9B03-0E4BF4B88C35}" type="presParOf" srcId="{0E4C9AB3-3282-43EE-BCAF-A8819365A576}" destId="{918E2DBE-D89C-4A1C-A222-CC08CEE29AE7}" srcOrd="0" destOrd="0" presId="urn:microsoft.com/office/officeart/2008/layout/VerticalCurvedList"/>
    <dgm:cxn modelId="{BDCEC002-4AC1-4328-9CEF-973AA0ADE151}" type="presParOf" srcId="{0EBA112F-5F7C-4D6A-B858-2F7C034EBEBF}" destId="{5FD3C99F-666E-4F03-B47B-C7B094655942}" srcOrd="5" destOrd="0" presId="urn:microsoft.com/office/officeart/2008/layout/VerticalCurvedList"/>
    <dgm:cxn modelId="{FE200EAD-CF6E-46CB-B72F-D487EF31D49F}" type="presParOf" srcId="{0EBA112F-5F7C-4D6A-B858-2F7C034EBEBF}" destId="{8FDADEEB-9FD9-42A8-B1C7-AD0E9F5383D1}" srcOrd="6" destOrd="0" presId="urn:microsoft.com/office/officeart/2008/layout/VerticalCurvedList"/>
    <dgm:cxn modelId="{A608FC70-34BF-44F4-8F4B-B821E9A3B42A}" type="presParOf" srcId="{8FDADEEB-9FD9-42A8-B1C7-AD0E9F5383D1}" destId="{FCAB878B-4B9C-4235-BB06-EBC5FE811094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515350-D01C-4E3E-8444-52035FFD08BA}" type="doc">
      <dgm:prSet loTypeId="urn:microsoft.com/office/officeart/2005/8/layout/cycle4" loCatId="cycle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664D402F-F5AD-4108-9635-C36ADFCE736B}">
      <dgm:prSet phldrT="[文字]" custT="1"/>
      <dgm:spPr/>
      <dgm:t>
        <a:bodyPr/>
        <a:lstStyle/>
        <a:p>
          <a:pPr marL="0" indent="0" algn="l" defTabSz="457200">
            <a:lnSpc>
              <a:spcPts val="1500"/>
            </a:lnSpc>
            <a:spcAft>
              <a:spcPts val="0"/>
            </a:spcAft>
            <a:buNone/>
          </a:pP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我們成功實現了基於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 C# 與 TCP </a:t>
          </a: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協議的多人即時聊天室系統，提供穩定且即時的通訊功能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gm:t>
    </dgm:pt>
    <dgm:pt modelId="{B284B6F2-591E-48FB-8676-E562C4BFD680}" type="parTrans" cxnId="{F4B90767-0F57-4804-AF79-1B2D081D5773}">
      <dgm:prSet/>
      <dgm:spPr/>
      <dgm:t>
        <a:bodyPr/>
        <a:lstStyle/>
        <a:p>
          <a:endParaRPr lang="zh-TW" altLang="en-US"/>
        </a:p>
      </dgm:t>
    </dgm:pt>
    <dgm:pt modelId="{2F75D50F-F7B0-4690-BD9E-9A57F3EF248A}" type="sibTrans" cxnId="{F4B90767-0F57-4804-AF79-1B2D081D5773}">
      <dgm:prSet/>
      <dgm:spPr/>
      <dgm:t>
        <a:bodyPr/>
        <a:lstStyle/>
        <a:p>
          <a:endParaRPr lang="zh-TW" altLang="en-US"/>
        </a:p>
      </dgm:t>
    </dgm:pt>
    <dgm:pt modelId="{82838BE4-3094-418F-B084-23E361B1E4B6}">
      <dgm:prSet phldrT="[文字]" custT="1"/>
      <dgm:spPr/>
      <dgm:t>
        <a:bodyPr/>
        <a:lstStyle/>
        <a:p>
          <a:pPr marL="0" lvl="0" indent="0" algn="l" defTabSz="457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有效結合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 C# </a:t>
          </a: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陣列，作為用戶資訊與歷史訊息的暫存結構，極大化記憶體使用效率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gm:t>
    </dgm:pt>
    <dgm:pt modelId="{FCB60F81-2B5B-42FB-B888-84EF4E32B012}" type="sibTrans" cxnId="{C2F19EFA-2A21-4DC0-9873-CAFAFB9CC1FF}">
      <dgm:prSet/>
      <dgm:spPr/>
      <dgm:t>
        <a:bodyPr/>
        <a:lstStyle/>
        <a:p>
          <a:endParaRPr lang="zh-TW" altLang="en-US"/>
        </a:p>
      </dgm:t>
    </dgm:pt>
    <dgm:pt modelId="{4C940CD5-6336-46CE-B887-3A723AD5185B}" type="parTrans" cxnId="{C2F19EFA-2A21-4DC0-9873-CAFAFB9CC1FF}">
      <dgm:prSet/>
      <dgm:spPr/>
      <dgm:t>
        <a:bodyPr/>
        <a:lstStyle/>
        <a:p>
          <a:endParaRPr lang="zh-TW" altLang="en-US"/>
        </a:p>
      </dgm:t>
    </dgm:pt>
    <dgm:pt modelId="{9B767725-32A6-4CE1-9656-C337998A3959}">
      <dgm:prSet phldrT="[文字]" custT="1"/>
      <dgm:spPr/>
      <dgm:t>
        <a:bodyPr/>
        <a:lstStyle/>
        <a:p>
          <a:pPr>
            <a:lnSpc>
              <a:spcPts val="1500"/>
            </a:lnSpc>
            <a:spcAft>
              <a:spcPts val="0"/>
            </a:spcAft>
          </a:pPr>
          <a:r>
            <a:rPr lang="zh-TW" altLang="en-US" sz="1200" b="1" kern="1200">
              <a:latin typeface="Arial Narrow" panose="020B0606020202030204" pitchFamily="34" charset="0"/>
              <a:ea typeface="+mn-ea"/>
              <a:cs typeface="+mn-cs"/>
            </a:rPr>
            <a:t> </a:t>
          </a:r>
          <a:r>
            <a:rPr lang="en-US" sz="1200" b="1" kern="1200">
              <a:latin typeface="Arial Narrow" panose="020B0606020202030204" pitchFamily="34" charset="0"/>
              <a:ea typeface="+mn-ea"/>
              <a:cs typeface="+mn-cs"/>
            </a:rPr>
            <a:t>利用 ChatGPT 協同開發，顯著提升了專案的開發效率與程式碼品質，展現了 AI 輔助開發的潛力。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gm:t>
    </dgm:pt>
    <dgm:pt modelId="{75DF7611-E604-4925-89CF-3218E223A061}" type="sibTrans" cxnId="{5CFD7DE4-5F27-40D4-8BBB-160B6DF7D000}">
      <dgm:prSet/>
      <dgm:spPr/>
      <dgm:t>
        <a:bodyPr/>
        <a:lstStyle/>
        <a:p>
          <a:endParaRPr lang="zh-TW" altLang="en-US"/>
        </a:p>
      </dgm:t>
    </dgm:pt>
    <dgm:pt modelId="{39B8EB1D-E915-4C7D-A1C2-BAED1A5E4F06}" type="parTrans" cxnId="{5CFD7DE4-5F27-40D4-8BBB-160B6DF7D000}">
      <dgm:prSet/>
      <dgm:spPr/>
      <dgm:t>
        <a:bodyPr/>
        <a:lstStyle/>
        <a:p>
          <a:endParaRPr lang="zh-TW" altLang="en-US"/>
        </a:p>
      </dgm:t>
    </dgm:pt>
    <dgm:pt modelId="{B91DE415-BA34-494A-BC60-A9E0632773AC}">
      <dgm:prSet phldrT="[文字]"/>
      <dgm:spPr/>
      <dgm:t>
        <a:bodyPr/>
        <a:lstStyle/>
        <a:p>
          <a:endParaRPr lang="zh-TW" altLang="en-US"/>
        </a:p>
      </dgm:t>
    </dgm:pt>
    <dgm:pt modelId="{AE61A131-D35F-4CAD-BB18-EA24665ED9E5}" type="sibTrans" cxnId="{D15B9968-766E-429C-B089-FA64F82BC8C9}">
      <dgm:prSet/>
      <dgm:spPr/>
      <dgm:t>
        <a:bodyPr/>
        <a:lstStyle/>
        <a:p>
          <a:endParaRPr lang="zh-TW" altLang="en-US"/>
        </a:p>
      </dgm:t>
    </dgm:pt>
    <dgm:pt modelId="{6E2B81FA-959B-4320-99F1-D96A6A680C2E}" type="parTrans" cxnId="{D15B9968-766E-429C-B089-FA64F82BC8C9}">
      <dgm:prSet/>
      <dgm:spPr/>
      <dgm:t>
        <a:bodyPr/>
        <a:lstStyle/>
        <a:p>
          <a:endParaRPr lang="zh-TW" altLang="en-US"/>
        </a:p>
      </dgm:t>
    </dgm:pt>
    <dgm:pt modelId="{B16FBD21-E019-460D-A44A-7F2C19AB1D0E}">
      <dgm:prSet phldrT="[文字]"/>
      <dgm:spPr/>
      <dgm:t>
        <a:bodyPr/>
        <a:lstStyle/>
        <a:p>
          <a:endParaRPr lang="zh-TW" altLang="en-US"/>
        </a:p>
      </dgm:t>
    </dgm:pt>
    <dgm:pt modelId="{D9DCD335-B854-483B-A769-763534D01945}" type="sibTrans" cxnId="{33483B13-4772-4522-B557-BE208C1B1361}">
      <dgm:prSet/>
      <dgm:spPr/>
      <dgm:t>
        <a:bodyPr/>
        <a:lstStyle/>
        <a:p>
          <a:endParaRPr lang="zh-TW" altLang="en-US"/>
        </a:p>
      </dgm:t>
    </dgm:pt>
    <dgm:pt modelId="{DC79BB05-1716-407D-B4CF-435619164216}" type="parTrans" cxnId="{33483B13-4772-4522-B557-BE208C1B1361}">
      <dgm:prSet/>
      <dgm:spPr/>
      <dgm:t>
        <a:bodyPr/>
        <a:lstStyle/>
        <a:p>
          <a:endParaRPr lang="zh-TW" altLang="en-US"/>
        </a:p>
      </dgm:t>
    </dgm:pt>
    <dgm:pt modelId="{36C1F4EF-0A9D-4B29-AC45-A567539280E1}">
      <dgm:prSet phldrT="[文字]"/>
      <dgm:spPr/>
      <dgm:t>
        <a:bodyPr/>
        <a:lstStyle/>
        <a:p>
          <a:endParaRPr lang="zh-TW" altLang="en-US"/>
        </a:p>
      </dgm:t>
    </dgm:pt>
    <dgm:pt modelId="{9943F144-06EF-4767-AAAF-CC835210AB28}" type="sibTrans" cxnId="{5E4AB5AE-CD7B-49D8-BF07-9F5CABA36EE9}">
      <dgm:prSet/>
      <dgm:spPr/>
      <dgm:t>
        <a:bodyPr/>
        <a:lstStyle/>
        <a:p>
          <a:endParaRPr lang="zh-TW" altLang="en-US"/>
        </a:p>
      </dgm:t>
    </dgm:pt>
    <dgm:pt modelId="{2DF2B6E8-8E59-4029-8EA2-EBC809C01472}" type="parTrans" cxnId="{5E4AB5AE-CD7B-49D8-BF07-9F5CABA36EE9}">
      <dgm:prSet/>
      <dgm:spPr/>
      <dgm:t>
        <a:bodyPr/>
        <a:lstStyle/>
        <a:p>
          <a:endParaRPr lang="zh-TW" altLang="en-US"/>
        </a:p>
      </dgm:t>
    </dgm:pt>
    <dgm:pt modelId="{EE0CCDD2-22E5-4D3A-9F76-6F5DC529743A}">
      <dgm:prSet phldrT="[文字]" custT="1"/>
      <dgm:spPr/>
      <dgm:t>
        <a:bodyPr/>
        <a:lstStyle/>
        <a:p>
          <a:pPr marL="0" lvl="0" indent="0" algn="l" defTabSz="457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>
              <a:latin typeface="Arial Narrow" panose="020B0606020202030204" pitchFamily="34" charset="0"/>
              <a:ea typeface="+mn-ea"/>
              <a:cs typeface="+mn-cs"/>
            </a:rPr>
            <a:t>經過嚴格測試，系統在多用戶環境下表現出高度的穩定性與即時性，滿足了核心通訊需求。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gm:t>
    </dgm:pt>
    <dgm:pt modelId="{55FB7DAD-A963-41FA-9F51-6973F829C082}" type="sibTrans" cxnId="{6CD1C30A-21C0-42D3-BF8D-D1329A8EF415}">
      <dgm:prSet/>
      <dgm:spPr/>
      <dgm:t>
        <a:bodyPr/>
        <a:lstStyle/>
        <a:p>
          <a:endParaRPr lang="zh-TW" altLang="en-US"/>
        </a:p>
      </dgm:t>
    </dgm:pt>
    <dgm:pt modelId="{0066602B-684E-4205-ADB0-CF124260C4B6}" type="parTrans" cxnId="{6CD1C30A-21C0-42D3-BF8D-D1329A8EF415}">
      <dgm:prSet/>
      <dgm:spPr/>
      <dgm:t>
        <a:bodyPr/>
        <a:lstStyle/>
        <a:p>
          <a:endParaRPr lang="zh-TW" altLang="en-US"/>
        </a:p>
      </dgm:t>
    </dgm:pt>
    <dgm:pt modelId="{A36121C9-CB4A-472E-9D43-7EA382B5CA30}" type="pres">
      <dgm:prSet presAssocID="{FC515350-D01C-4E3E-8444-52035FFD08BA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A947B4EE-42F4-4562-807F-450A3B45E34A}" type="pres">
      <dgm:prSet presAssocID="{FC515350-D01C-4E3E-8444-52035FFD08BA}" presName="children" presStyleCnt="0"/>
      <dgm:spPr/>
    </dgm:pt>
    <dgm:pt modelId="{00C69095-427B-42B3-B8FF-2CBCDEAF83CC}" type="pres">
      <dgm:prSet presAssocID="{FC515350-D01C-4E3E-8444-52035FFD08BA}" presName="childPlaceholder" presStyleCnt="0"/>
      <dgm:spPr/>
    </dgm:pt>
    <dgm:pt modelId="{4A7F237B-A941-4BEB-ACE3-1D5CCF06626A}" type="pres">
      <dgm:prSet presAssocID="{FC515350-D01C-4E3E-8444-52035FFD08BA}" presName="circle" presStyleCnt="0"/>
      <dgm:spPr/>
    </dgm:pt>
    <dgm:pt modelId="{9AAEA9FB-EDC5-4E97-83B0-0D1BE9CEAA04}" type="pres">
      <dgm:prSet presAssocID="{FC515350-D01C-4E3E-8444-52035FFD08BA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70D2CC51-1540-4CF5-9B32-BFF86F835015}" type="pres">
      <dgm:prSet presAssocID="{FC515350-D01C-4E3E-8444-52035FFD08BA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1F3D71A7-D6FE-4077-8216-EBCE9CEDF538}" type="pres">
      <dgm:prSet presAssocID="{FC515350-D01C-4E3E-8444-52035FFD08BA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855A4D09-17A1-4779-9C7C-A4DDD997CFD2}" type="pres">
      <dgm:prSet presAssocID="{FC515350-D01C-4E3E-8444-52035FFD08BA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546F25D6-94E3-4D6B-9431-09562FC5E634}" type="pres">
      <dgm:prSet presAssocID="{FC515350-D01C-4E3E-8444-52035FFD08BA}" presName="quadrantPlaceholder" presStyleCnt="0"/>
      <dgm:spPr/>
    </dgm:pt>
    <dgm:pt modelId="{06937EB2-A0DD-4107-85D7-0FD8DD90F834}" type="pres">
      <dgm:prSet presAssocID="{FC515350-D01C-4E3E-8444-52035FFD08BA}" presName="center1" presStyleLbl="fgShp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dgm:spPr>
    </dgm:pt>
    <dgm:pt modelId="{52137493-1B9C-4345-B2CE-7DEEECFD968E}" type="pres">
      <dgm:prSet presAssocID="{FC515350-D01C-4E3E-8444-52035FFD08BA}" presName="center2" presStyleLbl="fgShp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dgm:style>
      </dgm:prSet>
      <dgm:spPr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dgm:spPr>
    </dgm:pt>
  </dgm:ptLst>
  <dgm:cxnLst>
    <dgm:cxn modelId="{6CD1C30A-21C0-42D3-BF8D-D1329A8EF415}" srcId="{FC515350-D01C-4E3E-8444-52035FFD08BA}" destId="{EE0CCDD2-22E5-4D3A-9F76-6F5DC529743A}" srcOrd="3" destOrd="0" parTransId="{0066602B-684E-4205-ADB0-CF124260C4B6}" sibTransId="{55FB7DAD-A963-41FA-9F51-6973F829C082}"/>
    <dgm:cxn modelId="{33483B13-4772-4522-B557-BE208C1B1361}" srcId="{FC515350-D01C-4E3E-8444-52035FFD08BA}" destId="{B16FBD21-E019-460D-A44A-7F2C19AB1D0E}" srcOrd="5" destOrd="0" parTransId="{DC79BB05-1716-407D-B4CF-435619164216}" sibTransId="{D9DCD335-B854-483B-A769-763534D01945}"/>
    <dgm:cxn modelId="{F4B90767-0F57-4804-AF79-1B2D081D5773}" srcId="{FC515350-D01C-4E3E-8444-52035FFD08BA}" destId="{664D402F-F5AD-4108-9635-C36ADFCE736B}" srcOrd="0" destOrd="0" parTransId="{B284B6F2-591E-48FB-8676-E562C4BFD680}" sibTransId="{2F75D50F-F7B0-4690-BD9E-9A57F3EF248A}"/>
    <dgm:cxn modelId="{D15B9968-766E-429C-B089-FA64F82BC8C9}" srcId="{FC515350-D01C-4E3E-8444-52035FFD08BA}" destId="{B91DE415-BA34-494A-BC60-A9E0632773AC}" srcOrd="4" destOrd="0" parTransId="{6E2B81FA-959B-4320-99F1-D96A6A680C2E}" sibTransId="{AE61A131-D35F-4CAD-BB18-EA24665ED9E5}"/>
    <dgm:cxn modelId="{C63E667F-6EA1-4A1F-B55B-AE1BEF6247AA}" type="presOf" srcId="{9B767725-32A6-4CE1-9656-C337998A3959}" destId="{1F3D71A7-D6FE-4077-8216-EBCE9CEDF538}" srcOrd="0" destOrd="0" presId="urn:microsoft.com/office/officeart/2005/8/layout/cycle4"/>
    <dgm:cxn modelId="{5E4AB5AE-CD7B-49D8-BF07-9F5CABA36EE9}" srcId="{FC515350-D01C-4E3E-8444-52035FFD08BA}" destId="{36C1F4EF-0A9D-4B29-AC45-A567539280E1}" srcOrd="6" destOrd="0" parTransId="{2DF2B6E8-8E59-4029-8EA2-EBC809C01472}" sibTransId="{9943F144-06EF-4767-AAAF-CC835210AB28}"/>
    <dgm:cxn modelId="{241654B0-5D64-4002-843D-19BE2308CD0F}" type="presOf" srcId="{82838BE4-3094-418F-B084-23E361B1E4B6}" destId="{70D2CC51-1540-4CF5-9B32-BFF86F835015}" srcOrd="0" destOrd="0" presId="urn:microsoft.com/office/officeart/2005/8/layout/cycle4"/>
    <dgm:cxn modelId="{1FE8AAB2-6E0F-4020-A9C6-59E4AE7F8159}" type="presOf" srcId="{EE0CCDD2-22E5-4D3A-9F76-6F5DC529743A}" destId="{855A4D09-17A1-4779-9C7C-A4DDD997CFD2}" srcOrd="0" destOrd="0" presId="urn:microsoft.com/office/officeart/2005/8/layout/cycle4"/>
    <dgm:cxn modelId="{87CAC8B9-15EF-46AE-BB31-A59126A032FB}" type="presOf" srcId="{664D402F-F5AD-4108-9635-C36ADFCE736B}" destId="{9AAEA9FB-EDC5-4E97-83B0-0D1BE9CEAA04}" srcOrd="0" destOrd="0" presId="urn:microsoft.com/office/officeart/2005/8/layout/cycle4"/>
    <dgm:cxn modelId="{DCA7F5E3-4268-4ED1-BB7D-848FE143F4EB}" type="presOf" srcId="{FC515350-D01C-4E3E-8444-52035FFD08BA}" destId="{A36121C9-CB4A-472E-9D43-7EA382B5CA30}" srcOrd="0" destOrd="0" presId="urn:microsoft.com/office/officeart/2005/8/layout/cycle4"/>
    <dgm:cxn modelId="{5CFD7DE4-5F27-40D4-8BBB-160B6DF7D000}" srcId="{FC515350-D01C-4E3E-8444-52035FFD08BA}" destId="{9B767725-32A6-4CE1-9656-C337998A3959}" srcOrd="2" destOrd="0" parTransId="{39B8EB1D-E915-4C7D-A1C2-BAED1A5E4F06}" sibTransId="{75DF7611-E604-4925-89CF-3218E223A061}"/>
    <dgm:cxn modelId="{C2F19EFA-2A21-4DC0-9873-CAFAFB9CC1FF}" srcId="{FC515350-D01C-4E3E-8444-52035FFD08BA}" destId="{82838BE4-3094-418F-B084-23E361B1E4B6}" srcOrd="1" destOrd="0" parTransId="{4C940CD5-6336-46CE-B887-3A723AD5185B}" sibTransId="{FCB60F81-2B5B-42FB-B888-84EF4E32B012}"/>
    <dgm:cxn modelId="{25D8661F-110B-42C6-B1B8-9A6015DEB342}" type="presParOf" srcId="{A36121C9-CB4A-472E-9D43-7EA382B5CA30}" destId="{A947B4EE-42F4-4562-807F-450A3B45E34A}" srcOrd="0" destOrd="0" presId="urn:microsoft.com/office/officeart/2005/8/layout/cycle4"/>
    <dgm:cxn modelId="{879D3E34-F04E-4820-AAE9-B2C1E83F6B64}" type="presParOf" srcId="{A947B4EE-42F4-4562-807F-450A3B45E34A}" destId="{00C69095-427B-42B3-B8FF-2CBCDEAF83CC}" srcOrd="0" destOrd="0" presId="urn:microsoft.com/office/officeart/2005/8/layout/cycle4"/>
    <dgm:cxn modelId="{4956DE7D-60EC-44F0-B37A-F0114A1D4247}" type="presParOf" srcId="{A36121C9-CB4A-472E-9D43-7EA382B5CA30}" destId="{4A7F237B-A941-4BEB-ACE3-1D5CCF06626A}" srcOrd="1" destOrd="0" presId="urn:microsoft.com/office/officeart/2005/8/layout/cycle4"/>
    <dgm:cxn modelId="{2BD8882A-389A-4834-AF93-9024A8331BBF}" type="presParOf" srcId="{4A7F237B-A941-4BEB-ACE3-1D5CCF06626A}" destId="{9AAEA9FB-EDC5-4E97-83B0-0D1BE9CEAA04}" srcOrd="0" destOrd="0" presId="urn:microsoft.com/office/officeart/2005/8/layout/cycle4"/>
    <dgm:cxn modelId="{4509C579-F4B9-4177-A00C-5A5B3C572852}" type="presParOf" srcId="{4A7F237B-A941-4BEB-ACE3-1D5CCF06626A}" destId="{70D2CC51-1540-4CF5-9B32-BFF86F835015}" srcOrd="1" destOrd="0" presId="urn:microsoft.com/office/officeart/2005/8/layout/cycle4"/>
    <dgm:cxn modelId="{ADB5436C-4839-4F8E-970C-07B397112365}" type="presParOf" srcId="{4A7F237B-A941-4BEB-ACE3-1D5CCF06626A}" destId="{1F3D71A7-D6FE-4077-8216-EBCE9CEDF538}" srcOrd="2" destOrd="0" presId="urn:microsoft.com/office/officeart/2005/8/layout/cycle4"/>
    <dgm:cxn modelId="{3F300D19-F961-4D57-B1D8-F80BB0ED094D}" type="presParOf" srcId="{4A7F237B-A941-4BEB-ACE3-1D5CCF06626A}" destId="{855A4D09-17A1-4779-9C7C-A4DDD997CFD2}" srcOrd="3" destOrd="0" presId="urn:microsoft.com/office/officeart/2005/8/layout/cycle4"/>
    <dgm:cxn modelId="{9106A33F-5B3F-4250-A340-575B509A961E}" type="presParOf" srcId="{4A7F237B-A941-4BEB-ACE3-1D5CCF06626A}" destId="{546F25D6-94E3-4D6B-9431-09562FC5E634}" srcOrd="4" destOrd="0" presId="urn:microsoft.com/office/officeart/2005/8/layout/cycle4"/>
    <dgm:cxn modelId="{F33DA293-DE54-4CF9-929A-D0A46490411D}" type="presParOf" srcId="{A36121C9-CB4A-472E-9D43-7EA382B5CA30}" destId="{06937EB2-A0DD-4107-85D7-0FD8DD90F834}" srcOrd="2" destOrd="0" presId="urn:microsoft.com/office/officeart/2005/8/layout/cycle4"/>
    <dgm:cxn modelId="{8BC5D76D-E8C4-4231-B36D-DC61EB2494B2}" type="presParOf" srcId="{A36121C9-CB4A-472E-9D43-7EA382B5CA30}" destId="{52137493-1B9C-4345-B2CE-7DEEECFD968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E204A1-C64F-4AC1-BFB7-44C320404D4B}" type="doc">
      <dgm:prSet loTypeId="urn:microsoft.com/office/officeart/2005/8/layout/vList5" loCatId="list" qsTypeId="urn:microsoft.com/office/officeart/2005/8/quickstyle/3d3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223B1849-3757-49AF-9430-E2D8B99FE5B6}">
      <dgm:prSet phldrT="[文字]"/>
      <dgm:spPr/>
      <dgm:t>
        <a:bodyPr/>
        <a:lstStyle/>
        <a:p>
          <a:r>
            <a:rPr lang="zh-TW" altLang="en-US"/>
            <a:t>傳送</a:t>
          </a:r>
          <a:endParaRPr lang="en-US" altLang="zh-TW"/>
        </a:p>
        <a:p>
          <a:r>
            <a:rPr lang="zh-TW" altLang="en-US"/>
            <a:t>文字訊息</a:t>
          </a:r>
          <a:endParaRPr lang="zh-TW" altLang="en-US" dirty="0"/>
        </a:p>
      </dgm:t>
    </dgm:pt>
    <dgm:pt modelId="{5063B247-8952-41ED-9065-1803C3B7D430}" type="parTrans" cxnId="{B88ADF20-0FF8-4C6E-8153-B3FE81CADC3C}">
      <dgm:prSet/>
      <dgm:spPr/>
      <dgm:t>
        <a:bodyPr/>
        <a:lstStyle/>
        <a:p>
          <a:endParaRPr lang="zh-TW" altLang="en-US"/>
        </a:p>
      </dgm:t>
    </dgm:pt>
    <dgm:pt modelId="{7B1DD36D-38A7-4ED3-8C10-ABBDBD90FF2E}" type="sibTrans" cxnId="{B88ADF20-0FF8-4C6E-8153-B3FE81CADC3C}">
      <dgm:prSet/>
      <dgm:spPr/>
      <dgm:t>
        <a:bodyPr/>
        <a:lstStyle/>
        <a:p>
          <a:endParaRPr lang="zh-TW" altLang="en-US"/>
        </a:p>
      </dgm:t>
    </dgm:pt>
    <dgm:pt modelId="{2DE4E570-B68E-4D21-8720-11CA8CEDEFDC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目前只有收發訊息的功能</a:t>
          </a:r>
        </a:p>
      </dgm:t>
    </dgm:pt>
    <dgm:pt modelId="{779A7976-48B7-493F-85BE-894F116FD3AA}" type="parTrans" cxnId="{99B911CE-7DFB-4540-B535-1CAF92CF0925}">
      <dgm:prSet/>
      <dgm:spPr/>
      <dgm:t>
        <a:bodyPr/>
        <a:lstStyle/>
        <a:p>
          <a:endParaRPr lang="zh-TW" altLang="en-US"/>
        </a:p>
      </dgm:t>
    </dgm:pt>
    <dgm:pt modelId="{FA56DF92-9D23-4C52-B568-4FFAAF294C74}" type="sibTrans" cxnId="{99B911CE-7DFB-4540-B535-1CAF92CF0925}">
      <dgm:prSet/>
      <dgm:spPr/>
      <dgm:t>
        <a:bodyPr/>
        <a:lstStyle/>
        <a:p>
          <a:endParaRPr lang="zh-TW" altLang="en-US"/>
        </a:p>
      </dgm:t>
    </dgm:pt>
    <dgm:pt modelId="{554BC59E-6B4E-4589-BF6A-B3204BA9F00F}">
      <dgm:prSet phldrT="[文字]"/>
      <dgm:spPr/>
      <dgm:t>
        <a:bodyPr/>
        <a:lstStyle/>
        <a:p>
          <a:r>
            <a:rPr lang="zh-TW" altLang="en-US"/>
            <a:t>傳送</a:t>
          </a:r>
          <a:endParaRPr lang="en-US" altLang="zh-TW"/>
        </a:p>
        <a:p>
          <a:r>
            <a:rPr lang="zh-TW" altLang="en-US"/>
            <a:t>文字檔</a:t>
          </a:r>
          <a:endParaRPr lang="zh-TW" altLang="en-US" dirty="0"/>
        </a:p>
      </dgm:t>
    </dgm:pt>
    <dgm:pt modelId="{B5D5878C-BB55-4DF6-A3C6-E3F6F3379213}" type="parTrans" cxnId="{11F70792-2C61-4636-94DC-FC15151FCE8B}">
      <dgm:prSet/>
      <dgm:spPr/>
      <dgm:t>
        <a:bodyPr/>
        <a:lstStyle/>
        <a:p>
          <a:endParaRPr lang="zh-TW" altLang="en-US"/>
        </a:p>
      </dgm:t>
    </dgm:pt>
    <dgm:pt modelId="{4F699FFC-C543-45B8-ACAD-118212FAE3A3}" type="sibTrans" cxnId="{11F70792-2C61-4636-94DC-FC15151FCE8B}">
      <dgm:prSet/>
      <dgm:spPr/>
      <dgm:t>
        <a:bodyPr/>
        <a:lstStyle/>
        <a:p>
          <a:endParaRPr lang="zh-TW" altLang="en-US"/>
        </a:p>
      </dgm:t>
    </dgm:pt>
    <dgm:pt modelId="{4394013A-A9BD-4CDB-B3C4-A467F37C33AE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目前只有傳送文字檔的功能</a:t>
          </a:r>
        </a:p>
      </dgm:t>
    </dgm:pt>
    <dgm:pt modelId="{5D3933BE-48CC-402F-B5AC-1BD40A3663F9}" type="parTrans" cxnId="{00C856D2-CF08-4BAF-BC00-D0CC65FCBCAB}">
      <dgm:prSet/>
      <dgm:spPr/>
      <dgm:t>
        <a:bodyPr/>
        <a:lstStyle/>
        <a:p>
          <a:endParaRPr lang="zh-TW" altLang="en-US"/>
        </a:p>
      </dgm:t>
    </dgm:pt>
    <dgm:pt modelId="{526BE779-22D8-45E7-8013-B08474348ECD}" type="sibTrans" cxnId="{00C856D2-CF08-4BAF-BC00-D0CC65FCBCAB}">
      <dgm:prSet/>
      <dgm:spPr/>
      <dgm:t>
        <a:bodyPr/>
        <a:lstStyle/>
        <a:p>
          <a:endParaRPr lang="zh-TW" altLang="en-US"/>
        </a:p>
      </dgm:t>
    </dgm:pt>
    <dgm:pt modelId="{D5FA1E76-D60E-4C61-A4AB-1B778786EB7A}">
      <dgm:prSet phldrT="[文字]"/>
      <dgm:spPr/>
      <dgm:t>
        <a:bodyPr/>
        <a:lstStyle/>
        <a:p>
          <a:r>
            <a:rPr lang="zh-TW" altLang="en-US" dirty="0"/>
            <a:t>傳送</a:t>
          </a:r>
          <a:endParaRPr lang="en-US" altLang="zh-TW" dirty="0"/>
        </a:p>
        <a:p>
          <a:r>
            <a:rPr lang="zh-TW" altLang="en-US" dirty="0"/>
            <a:t>圖片</a:t>
          </a:r>
        </a:p>
      </dgm:t>
    </dgm:pt>
    <dgm:pt modelId="{4B82D602-362D-449D-B616-3C1933E04AB3}" type="parTrans" cxnId="{5976E6E1-A09E-4B43-A71E-8974AE11B522}">
      <dgm:prSet/>
      <dgm:spPr/>
      <dgm:t>
        <a:bodyPr/>
        <a:lstStyle/>
        <a:p>
          <a:endParaRPr lang="zh-TW" altLang="en-US"/>
        </a:p>
      </dgm:t>
    </dgm:pt>
    <dgm:pt modelId="{FD95FEA1-856A-4461-843C-E178786C72BC}" type="sibTrans" cxnId="{5976E6E1-A09E-4B43-A71E-8974AE11B522}">
      <dgm:prSet/>
      <dgm:spPr/>
      <dgm:t>
        <a:bodyPr/>
        <a:lstStyle/>
        <a:p>
          <a:endParaRPr lang="zh-TW" altLang="en-US"/>
        </a:p>
      </dgm:t>
    </dgm:pt>
    <dgm:pt modelId="{7FA9E89D-B12B-455E-830B-7B71401979B4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目前只有傳送圖片檔的功能</a:t>
          </a:r>
        </a:p>
      </dgm:t>
    </dgm:pt>
    <dgm:pt modelId="{65F1250C-9012-4517-9D8C-B316F67D136D}" type="parTrans" cxnId="{FDECA536-7DC1-43FD-B201-896048FFD616}">
      <dgm:prSet/>
      <dgm:spPr/>
      <dgm:t>
        <a:bodyPr/>
        <a:lstStyle/>
        <a:p>
          <a:endParaRPr lang="zh-TW" altLang="en-US"/>
        </a:p>
      </dgm:t>
    </dgm:pt>
    <dgm:pt modelId="{8E43E5B4-EC84-430A-8542-DFC9F0D5E65C}" type="sibTrans" cxnId="{FDECA536-7DC1-43FD-B201-896048FFD616}">
      <dgm:prSet/>
      <dgm:spPr/>
      <dgm:t>
        <a:bodyPr/>
        <a:lstStyle/>
        <a:p>
          <a:endParaRPr lang="zh-TW" altLang="en-US"/>
        </a:p>
      </dgm:t>
    </dgm:pt>
    <dgm:pt modelId="{78AA07A6-388D-460D-9726-39C0FE7C3D9B}">
      <dgm:prSet phldrT="[文字]"/>
      <dgm:spPr/>
      <dgm:t>
        <a:bodyPr/>
        <a:lstStyle/>
        <a:p>
          <a:r>
            <a:rPr lang="zh-TW" altLang="en-US" dirty="0"/>
            <a:t>傳送</a:t>
          </a:r>
          <a:endParaRPr lang="en-US" altLang="zh-TW" dirty="0"/>
        </a:p>
        <a:p>
          <a:r>
            <a:rPr lang="zh-TW" altLang="en-US" dirty="0"/>
            <a:t>表情</a:t>
          </a:r>
        </a:p>
      </dgm:t>
    </dgm:pt>
    <dgm:pt modelId="{7269E821-EAD3-40E5-8AB9-1556429EE2A2}" type="parTrans" cxnId="{AA73B4D6-F2EF-4BDE-9181-52268E5E8154}">
      <dgm:prSet/>
      <dgm:spPr/>
      <dgm:t>
        <a:bodyPr/>
        <a:lstStyle/>
        <a:p>
          <a:endParaRPr lang="zh-TW" altLang="en-US"/>
        </a:p>
      </dgm:t>
    </dgm:pt>
    <dgm:pt modelId="{27641F46-C572-4FF1-AE7B-8A70604A3B9C}" type="sibTrans" cxnId="{AA73B4D6-F2EF-4BDE-9181-52268E5E8154}">
      <dgm:prSet/>
      <dgm:spPr/>
      <dgm:t>
        <a:bodyPr/>
        <a:lstStyle/>
        <a:p>
          <a:endParaRPr lang="zh-TW" altLang="en-US"/>
        </a:p>
      </dgm:t>
    </dgm:pt>
    <dgm:pt modelId="{3D32A0C4-4CBD-4077-B8EE-A6B618150C3A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目前只有單純收發表情的功能</a:t>
          </a:r>
        </a:p>
      </dgm:t>
    </dgm:pt>
    <dgm:pt modelId="{3884C2FD-D58C-45EB-9A3E-8FD819ED1B4A}" type="parTrans" cxnId="{C16237AE-9622-445F-8DAC-915B8E6BA6E5}">
      <dgm:prSet/>
      <dgm:spPr/>
      <dgm:t>
        <a:bodyPr/>
        <a:lstStyle/>
        <a:p>
          <a:endParaRPr lang="zh-TW" altLang="en-US"/>
        </a:p>
      </dgm:t>
    </dgm:pt>
    <dgm:pt modelId="{1832B1E1-2750-4548-8D29-2732B0522048}" type="sibTrans" cxnId="{C16237AE-9622-445F-8DAC-915B8E6BA6E5}">
      <dgm:prSet/>
      <dgm:spPr/>
      <dgm:t>
        <a:bodyPr/>
        <a:lstStyle/>
        <a:p>
          <a:endParaRPr lang="zh-TW" altLang="en-US"/>
        </a:p>
      </dgm:t>
    </dgm:pt>
    <dgm:pt modelId="{6AF2026F-676A-4AD7-ABE1-BA65669361DB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dirty="0">
              <a:solidFill>
                <a:schemeClr val="accent4">
                  <a:lumMod val="50000"/>
                </a:schemeClr>
              </a:solidFill>
            </a:rPr>
            <a:t>:</a:t>
          </a:r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 增加收回及回覆的功能</a:t>
          </a:r>
        </a:p>
      </dgm:t>
    </dgm:pt>
    <dgm:pt modelId="{0029783F-A36D-4B1F-AC05-B8D6510DFE03}" type="parTrans" cxnId="{5751CD3C-D908-41A0-9AF3-3323CC3D09BF}">
      <dgm:prSet/>
      <dgm:spPr/>
      <dgm:t>
        <a:bodyPr/>
        <a:lstStyle/>
        <a:p>
          <a:endParaRPr lang="zh-TW" altLang="en-US"/>
        </a:p>
      </dgm:t>
    </dgm:pt>
    <dgm:pt modelId="{5F19F5B1-6CC1-4DFB-8E56-73ACB3D7BDAA}" type="sibTrans" cxnId="{5751CD3C-D908-41A0-9AF3-3323CC3D09BF}">
      <dgm:prSet/>
      <dgm:spPr/>
      <dgm:t>
        <a:bodyPr/>
        <a:lstStyle/>
        <a:p>
          <a:endParaRPr lang="zh-TW" altLang="en-US"/>
        </a:p>
      </dgm:t>
    </dgm:pt>
    <dgm:pt modelId="{876ACFAF-1775-4FCA-9FAC-79DED1FF27BD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dirty="0">
              <a:solidFill>
                <a:schemeClr val="accent4">
                  <a:lumMod val="50000"/>
                </a:schemeClr>
              </a:solidFill>
            </a:rPr>
            <a:t>: </a:t>
          </a:r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增加字體、型、顏色等設定</a:t>
          </a:r>
        </a:p>
      </dgm:t>
    </dgm:pt>
    <dgm:pt modelId="{03BDF6D9-3BD7-4733-B374-00807A811361}" type="parTrans" cxnId="{3647B7A8-15BE-4589-8CA8-0E5F02BFC99F}">
      <dgm:prSet/>
      <dgm:spPr/>
      <dgm:t>
        <a:bodyPr/>
        <a:lstStyle/>
        <a:p>
          <a:endParaRPr lang="zh-TW" altLang="en-US"/>
        </a:p>
      </dgm:t>
    </dgm:pt>
    <dgm:pt modelId="{C5223858-F25E-4DC8-AB81-B54E98A4BDED}" type="sibTrans" cxnId="{3647B7A8-15BE-4589-8CA8-0E5F02BFC99F}">
      <dgm:prSet/>
      <dgm:spPr/>
      <dgm:t>
        <a:bodyPr/>
        <a:lstStyle/>
        <a:p>
          <a:endParaRPr lang="zh-TW" altLang="en-US"/>
        </a:p>
      </dgm:t>
    </dgm:pt>
    <dgm:pt modelId="{34DD0B4F-9118-419C-BF6B-45D183543997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dirty="0">
              <a:solidFill>
                <a:schemeClr val="accent4">
                  <a:lumMod val="50000"/>
                </a:schemeClr>
              </a:solidFill>
            </a:rPr>
            <a:t>:</a:t>
          </a:r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 增加修改圖片大小 及 修圖等功能</a:t>
          </a:r>
        </a:p>
      </dgm:t>
    </dgm:pt>
    <dgm:pt modelId="{79201A95-D6D1-4967-8493-36F59AE2B1CB}" type="parTrans" cxnId="{CA3CE670-6835-43CC-9D5D-6CDF15767C44}">
      <dgm:prSet/>
      <dgm:spPr/>
      <dgm:t>
        <a:bodyPr/>
        <a:lstStyle/>
        <a:p>
          <a:endParaRPr lang="zh-TW" altLang="en-US"/>
        </a:p>
      </dgm:t>
    </dgm:pt>
    <dgm:pt modelId="{444A1CFE-17A1-4751-89CF-E140818C530F}" type="sibTrans" cxnId="{CA3CE670-6835-43CC-9D5D-6CDF15767C44}">
      <dgm:prSet/>
      <dgm:spPr/>
      <dgm:t>
        <a:bodyPr/>
        <a:lstStyle/>
        <a:p>
          <a:endParaRPr lang="zh-TW" altLang="en-US"/>
        </a:p>
      </dgm:t>
    </dgm:pt>
    <dgm:pt modelId="{86F07937-01B3-4917-BE2B-D78C41C75F10}">
      <dgm:prSet phldrT="[文字]"/>
      <dgm:spPr/>
      <dgm:t>
        <a:bodyPr/>
        <a:lstStyle/>
        <a:p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dirty="0">
              <a:solidFill>
                <a:schemeClr val="accent4">
                  <a:lumMod val="50000"/>
                </a:schemeClr>
              </a:solidFill>
            </a:rPr>
            <a:t>: </a:t>
          </a:r>
          <a:r>
            <a:rPr lang="zh-TW" altLang="en-US" dirty="0">
              <a:solidFill>
                <a:schemeClr val="accent4">
                  <a:lumMod val="50000"/>
                </a:schemeClr>
              </a:solidFill>
            </a:rPr>
            <a:t>增加動態貼圖的功能</a:t>
          </a:r>
        </a:p>
      </dgm:t>
    </dgm:pt>
    <dgm:pt modelId="{9B019662-CA5E-4362-BE00-3E8965D88E13}" type="parTrans" cxnId="{CE08B719-8B8B-43E0-8A0A-53757463533C}">
      <dgm:prSet/>
      <dgm:spPr/>
      <dgm:t>
        <a:bodyPr/>
        <a:lstStyle/>
        <a:p>
          <a:endParaRPr lang="zh-TW" altLang="en-US"/>
        </a:p>
      </dgm:t>
    </dgm:pt>
    <dgm:pt modelId="{379E0095-E90F-4041-9F5D-71A2BA57C21B}" type="sibTrans" cxnId="{CE08B719-8B8B-43E0-8A0A-53757463533C}">
      <dgm:prSet/>
      <dgm:spPr/>
      <dgm:t>
        <a:bodyPr/>
        <a:lstStyle/>
        <a:p>
          <a:endParaRPr lang="zh-TW" altLang="en-US"/>
        </a:p>
      </dgm:t>
    </dgm:pt>
    <dgm:pt modelId="{074FC2EB-4E2F-4A60-B555-DCF7F26E5338}" type="pres">
      <dgm:prSet presAssocID="{FCE204A1-C64F-4AC1-BFB7-44C320404D4B}" presName="Name0" presStyleCnt="0">
        <dgm:presLayoutVars>
          <dgm:dir/>
          <dgm:animLvl val="lvl"/>
          <dgm:resizeHandles val="exact"/>
        </dgm:presLayoutVars>
      </dgm:prSet>
      <dgm:spPr/>
    </dgm:pt>
    <dgm:pt modelId="{399DC702-53FA-4E88-A942-2D0304FF1B7E}" type="pres">
      <dgm:prSet presAssocID="{223B1849-3757-49AF-9430-E2D8B99FE5B6}" presName="linNode" presStyleCnt="0"/>
      <dgm:spPr/>
    </dgm:pt>
    <dgm:pt modelId="{2BD6C6C8-4072-475D-986B-CFA0E335F831}" type="pres">
      <dgm:prSet presAssocID="{223B1849-3757-49AF-9430-E2D8B99FE5B6}" presName="parentText" presStyleLbl="node1" presStyleIdx="0" presStyleCnt="4" custScaleX="322866" custScaleY="27191">
        <dgm:presLayoutVars>
          <dgm:chMax val="1"/>
          <dgm:bulletEnabled val="1"/>
        </dgm:presLayoutVars>
      </dgm:prSet>
      <dgm:spPr/>
    </dgm:pt>
    <dgm:pt modelId="{0D2F283F-FBDC-4A28-B011-0716642A672E}" type="pres">
      <dgm:prSet presAssocID="{223B1849-3757-49AF-9430-E2D8B99FE5B6}" presName="descendantText" presStyleLbl="alignAccFollowNode1" presStyleIdx="0" presStyleCnt="4" custScaleX="715737" custScaleY="22485">
        <dgm:presLayoutVars>
          <dgm:bulletEnabled val="1"/>
        </dgm:presLayoutVars>
      </dgm:prSet>
      <dgm:spPr/>
    </dgm:pt>
    <dgm:pt modelId="{92B78AC7-1AF3-42AF-A5E9-0F641DE8307C}" type="pres">
      <dgm:prSet presAssocID="{7B1DD36D-38A7-4ED3-8C10-ABBDBD90FF2E}" presName="sp" presStyleCnt="0"/>
      <dgm:spPr/>
    </dgm:pt>
    <dgm:pt modelId="{791368AC-4475-4D1E-BB4D-E41CFB78C5CA}" type="pres">
      <dgm:prSet presAssocID="{554BC59E-6B4E-4589-BF6A-B3204BA9F00F}" presName="linNode" presStyleCnt="0"/>
      <dgm:spPr/>
    </dgm:pt>
    <dgm:pt modelId="{ACEA2697-638E-4F36-A76F-F4939DEC69BA}" type="pres">
      <dgm:prSet presAssocID="{554BC59E-6B4E-4589-BF6A-B3204BA9F00F}" presName="parentText" presStyleLbl="node1" presStyleIdx="1" presStyleCnt="4" custScaleX="322866" custScaleY="27191">
        <dgm:presLayoutVars>
          <dgm:chMax val="1"/>
          <dgm:bulletEnabled val="1"/>
        </dgm:presLayoutVars>
      </dgm:prSet>
      <dgm:spPr/>
    </dgm:pt>
    <dgm:pt modelId="{D8FDC664-FAC3-4186-9F7C-913BB926C321}" type="pres">
      <dgm:prSet presAssocID="{554BC59E-6B4E-4589-BF6A-B3204BA9F00F}" presName="descendantText" presStyleLbl="alignAccFollowNode1" presStyleIdx="1" presStyleCnt="4" custScaleX="715737" custScaleY="22485" custLinFactNeighborY="0">
        <dgm:presLayoutVars>
          <dgm:bulletEnabled val="1"/>
        </dgm:presLayoutVars>
      </dgm:prSet>
      <dgm:spPr/>
    </dgm:pt>
    <dgm:pt modelId="{78D15D4A-94C5-4781-BC74-ABC27EF48C55}" type="pres">
      <dgm:prSet presAssocID="{4F699FFC-C543-45B8-ACAD-118212FAE3A3}" presName="sp" presStyleCnt="0"/>
      <dgm:spPr/>
    </dgm:pt>
    <dgm:pt modelId="{66B342E1-D99B-49D4-9FE5-DE32805FCA8E}" type="pres">
      <dgm:prSet presAssocID="{D5FA1E76-D60E-4C61-A4AB-1B778786EB7A}" presName="linNode" presStyleCnt="0"/>
      <dgm:spPr/>
    </dgm:pt>
    <dgm:pt modelId="{CB2F2DC0-A49C-471B-A481-2733F071D1B7}" type="pres">
      <dgm:prSet presAssocID="{D5FA1E76-D60E-4C61-A4AB-1B778786EB7A}" presName="parentText" presStyleLbl="node1" presStyleIdx="2" presStyleCnt="4" custScaleX="322866" custScaleY="27191" custLinFactNeighborY="0">
        <dgm:presLayoutVars>
          <dgm:chMax val="1"/>
          <dgm:bulletEnabled val="1"/>
        </dgm:presLayoutVars>
      </dgm:prSet>
      <dgm:spPr/>
    </dgm:pt>
    <dgm:pt modelId="{C90B6C1D-A33B-4B53-9E36-230EDDA291EB}" type="pres">
      <dgm:prSet presAssocID="{D5FA1E76-D60E-4C61-A4AB-1B778786EB7A}" presName="descendantText" presStyleLbl="alignAccFollowNode1" presStyleIdx="2" presStyleCnt="4" custScaleX="715737" custScaleY="22485" custLinFactNeighborY="0">
        <dgm:presLayoutVars>
          <dgm:bulletEnabled val="1"/>
        </dgm:presLayoutVars>
      </dgm:prSet>
      <dgm:spPr/>
    </dgm:pt>
    <dgm:pt modelId="{757DA2C6-6846-42BB-B16A-BB9B3A68A66F}" type="pres">
      <dgm:prSet presAssocID="{FD95FEA1-856A-4461-843C-E178786C72BC}" presName="sp" presStyleCnt="0"/>
      <dgm:spPr/>
    </dgm:pt>
    <dgm:pt modelId="{6695DF81-12C8-4B3E-B285-D27E2635C125}" type="pres">
      <dgm:prSet presAssocID="{78AA07A6-388D-460D-9726-39C0FE7C3D9B}" presName="linNode" presStyleCnt="0"/>
      <dgm:spPr/>
    </dgm:pt>
    <dgm:pt modelId="{77C95200-A5C7-4734-BA6A-8DF87077CBB3}" type="pres">
      <dgm:prSet presAssocID="{78AA07A6-388D-460D-9726-39C0FE7C3D9B}" presName="parentText" presStyleLbl="node1" presStyleIdx="3" presStyleCnt="4" custScaleX="322866" custScaleY="27191" custLinFactNeighborY="0">
        <dgm:presLayoutVars>
          <dgm:chMax val="1"/>
          <dgm:bulletEnabled val="1"/>
        </dgm:presLayoutVars>
      </dgm:prSet>
      <dgm:spPr/>
    </dgm:pt>
    <dgm:pt modelId="{990EDA18-9C0E-40A4-9538-14105552E299}" type="pres">
      <dgm:prSet presAssocID="{78AA07A6-388D-460D-9726-39C0FE7C3D9B}" presName="descendantText" presStyleLbl="alignAccFollowNode1" presStyleIdx="3" presStyleCnt="4" custScaleX="715737" custScaleY="22485" custLinFactNeighborY="0">
        <dgm:presLayoutVars>
          <dgm:bulletEnabled val="1"/>
        </dgm:presLayoutVars>
      </dgm:prSet>
      <dgm:spPr/>
    </dgm:pt>
  </dgm:ptLst>
  <dgm:cxnLst>
    <dgm:cxn modelId="{CE08B719-8B8B-43E0-8A0A-53757463533C}" srcId="{78AA07A6-388D-460D-9726-39C0FE7C3D9B}" destId="{86F07937-01B3-4917-BE2B-D78C41C75F10}" srcOrd="1" destOrd="0" parTransId="{9B019662-CA5E-4362-BE00-3E8965D88E13}" sibTransId="{379E0095-E90F-4041-9F5D-71A2BA57C21B}"/>
    <dgm:cxn modelId="{B88ADF20-0FF8-4C6E-8153-B3FE81CADC3C}" srcId="{FCE204A1-C64F-4AC1-BFB7-44C320404D4B}" destId="{223B1849-3757-49AF-9430-E2D8B99FE5B6}" srcOrd="0" destOrd="0" parTransId="{5063B247-8952-41ED-9065-1803C3B7D430}" sibTransId="{7B1DD36D-38A7-4ED3-8C10-ABBDBD90FF2E}"/>
    <dgm:cxn modelId="{0293812F-3B71-41EB-9B93-091820D25373}" type="presOf" srcId="{6AF2026F-676A-4AD7-ABE1-BA65669361DB}" destId="{0D2F283F-FBDC-4A28-B011-0716642A672E}" srcOrd="0" destOrd="1" presId="urn:microsoft.com/office/officeart/2005/8/layout/vList5"/>
    <dgm:cxn modelId="{FDECA536-7DC1-43FD-B201-896048FFD616}" srcId="{D5FA1E76-D60E-4C61-A4AB-1B778786EB7A}" destId="{7FA9E89D-B12B-455E-830B-7B71401979B4}" srcOrd="0" destOrd="0" parTransId="{65F1250C-9012-4517-9D8C-B316F67D136D}" sibTransId="{8E43E5B4-EC84-430A-8542-DFC9F0D5E65C}"/>
    <dgm:cxn modelId="{5751CD3C-D908-41A0-9AF3-3323CC3D09BF}" srcId="{223B1849-3757-49AF-9430-E2D8B99FE5B6}" destId="{6AF2026F-676A-4AD7-ABE1-BA65669361DB}" srcOrd="1" destOrd="0" parTransId="{0029783F-A36D-4B1F-AC05-B8D6510DFE03}" sibTransId="{5F19F5B1-6CC1-4DFB-8E56-73ACB3D7BDAA}"/>
    <dgm:cxn modelId="{9038E93C-2966-4C5B-AE9E-6258EB62162D}" type="presOf" srcId="{7FA9E89D-B12B-455E-830B-7B71401979B4}" destId="{C90B6C1D-A33B-4B53-9E36-230EDDA291EB}" srcOrd="0" destOrd="0" presId="urn:microsoft.com/office/officeart/2005/8/layout/vList5"/>
    <dgm:cxn modelId="{DE37F749-5074-4201-A2AF-74ED4FAB60A2}" type="presOf" srcId="{554BC59E-6B4E-4589-BF6A-B3204BA9F00F}" destId="{ACEA2697-638E-4F36-A76F-F4939DEC69BA}" srcOrd="0" destOrd="0" presId="urn:microsoft.com/office/officeart/2005/8/layout/vList5"/>
    <dgm:cxn modelId="{CA3CE670-6835-43CC-9D5D-6CDF15767C44}" srcId="{D5FA1E76-D60E-4C61-A4AB-1B778786EB7A}" destId="{34DD0B4F-9118-419C-BF6B-45D183543997}" srcOrd="1" destOrd="0" parTransId="{79201A95-D6D1-4967-8493-36F59AE2B1CB}" sibTransId="{444A1CFE-17A1-4751-89CF-E140818C530F}"/>
    <dgm:cxn modelId="{0805DE74-79E9-4BD4-9EDD-EADFC1F11343}" type="presOf" srcId="{223B1849-3757-49AF-9430-E2D8B99FE5B6}" destId="{2BD6C6C8-4072-475D-986B-CFA0E335F831}" srcOrd="0" destOrd="0" presId="urn:microsoft.com/office/officeart/2005/8/layout/vList5"/>
    <dgm:cxn modelId="{AFCDEE89-D732-4590-8251-1B633DC29B27}" type="presOf" srcId="{FCE204A1-C64F-4AC1-BFB7-44C320404D4B}" destId="{074FC2EB-4E2F-4A60-B555-DCF7F26E5338}" srcOrd="0" destOrd="0" presId="urn:microsoft.com/office/officeart/2005/8/layout/vList5"/>
    <dgm:cxn modelId="{11F70792-2C61-4636-94DC-FC15151FCE8B}" srcId="{FCE204A1-C64F-4AC1-BFB7-44C320404D4B}" destId="{554BC59E-6B4E-4589-BF6A-B3204BA9F00F}" srcOrd="1" destOrd="0" parTransId="{B5D5878C-BB55-4DF6-A3C6-E3F6F3379213}" sibTransId="{4F699FFC-C543-45B8-ACAD-118212FAE3A3}"/>
    <dgm:cxn modelId="{7F309D93-2D2F-49D0-971E-DDCD14F34C49}" type="presOf" srcId="{78AA07A6-388D-460D-9726-39C0FE7C3D9B}" destId="{77C95200-A5C7-4734-BA6A-8DF87077CBB3}" srcOrd="0" destOrd="0" presId="urn:microsoft.com/office/officeart/2005/8/layout/vList5"/>
    <dgm:cxn modelId="{3647B7A8-15BE-4589-8CA8-0E5F02BFC99F}" srcId="{554BC59E-6B4E-4589-BF6A-B3204BA9F00F}" destId="{876ACFAF-1775-4FCA-9FAC-79DED1FF27BD}" srcOrd="1" destOrd="0" parTransId="{03BDF6D9-3BD7-4733-B374-00807A811361}" sibTransId="{C5223858-F25E-4DC8-AB81-B54E98A4BDED}"/>
    <dgm:cxn modelId="{C16237AE-9622-445F-8DAC-915B8E6BA6E5}" srcId="{78AA07A6-388D-460D-9726-39C0FE7C3D9B}" destId="{3D32A0C4-4CBD-4077-B8EE-A6B618150C3A}" srcOrd="0" destOrd="0" parTransId="{3884C2FD-D58C-45EB-9A3E-8FD819ED1B4A}" sibTransId="{1832B1E1-2750-4548-8D29-2732B0522048}"/>
    <dgm:cxn modelId="{7457B4C9-01E7-429B-927D-5D747E3382ED}" type="presOf" srcId="{34DD0B4F-9118-419C-BF6B-45D183543997}" destId="{C90B6C1D-A33B-4B53-9E36-230EDDA291EB}" srcOrd="0" destOrd="1" presId="urn:microsoft.com/office/officeart/2005/8/layout/vList5"/>
    <dgm:cxn modelId="{1CBC7ACC-FF68-4CF5-BFED-64D39BD110D9}" type="presOf" srcId="{876ACFAF-1775-4FCA-9FAC-79DED1FF27BD}" destId="{D8FDC664-FAC3-4186-9F7C-913BB926C321}" srcOrd="0" destOrd="1" presId="urn:microsoft.com/office/officeart/2005/8/layout/vList5"/>
    <dgm:cxn modelId="{99B911CE-7DFB-4540-B535-1CAF92CF0925}" srcId="{223B1849-3757-49AF-9430-E2D8B99FE5B6}" destId="{2DE4E570-B68E-4D21-8720-11CA8CEDEFDC}" srcOrd="0" destOrd="0" parTransId="{779A7976-48B7-493F-85BE-894F116FD3AA}" sibTransId="{FA56DF92-9D23-4C52-B568-4FFAAF294C74}"/>
    <dgm:cxn modelId="{00C856D2-CF08-4BAF-BC00-D0CC65FCBCAB}" srcId="{554BC59E-6B4E-4589-BF6A-B3204BA9F00F}" destId="{4394013A-A9BD-4CDB-B3C4-A467F37C33AE}" srcOrd="0" destOrd="0" parTransId="{5D3933BE-48CC-402F-B5AC-1BD40A3663F9}" sibTransId="{526BE779-22D8-45E7-8013-B08474348ECD}"/>
    <dgm:cxn modelId="{AA73B4D6-F2EF-4BDE-9181-52268E5E8154}" srcId="{FCE204A1-C64F-4AC1-BFB7-44C320404D4B}" destId="{78AA07A6-388D-460D-9726-39C0FE7C3D9B}" srcOrd="3" destOrd="0" parTransId="{7269E821-EAD3-40E5-8AB9-1556429EE2A2}" sibTransId="{27641F46-C572-4FF1-AE7B-8A70604A3B9C}"/>
    <dgm:cxn modelId="{1722E0DE-7BF5-43C3-BFA8-F420B1C9EA4D}" type="presOf" srcId="{3D32A0C4-4CBD-4077-B8EE-A6B618150C3A}" destId="{990EDA18-9C0E-40A4-9538-14105552E299}" srcOrd="0" destOrd="0" presId="urn:microsoft.com/office/officeart/2005/8/layout/vList5"/>
    <dgm:cxn modelId="{5976E6E1-A09E-4B43-A71E-8974AE11B522}" srcId="{FCE204A1-C64F-4AC1-BFB7-44C320404D4B}" destId="{D5FA1E76-D60E-4C61-A4AB-1B778786EB7A}" srcOrd="2" destOrd="0" parTransId="{4B82D602-362D-449D-B616-3C1933E04AB3}" sibTransId="{FD95FEA1-856A-4461-843C-E178786C72BC}"/>
    <dgm:cxn modelId="{D49613EC-BA82-41B0-9AC6-96AEC64B1ABC}" type="presOf" srcId="{D5FA1E76-D60E-4C61-A4AB-1B778786EB7A}" destId="{CB2F2DC0-A49C-471B-A481-2733F071D1B7}" srcOrd="0" destOrd="0" presId="urn:microsoft.com/office/officeart/2005/8/layout/vList5"/>
    <dgm:cxn modelId="{2A43E9EE-2457-49BE-9993-D0D53E39D6F0}" type="presOf" srcId="{2DE4E570-B68E-4D21-8720-11CA8CEDEFDC}" destId="{0D2F283F-FBDC-4A28-B011-0716642A672E}" srcOrd="0" destOrd="0" presId="urn:microsoft.com/office/officeart/2005/8/layout/vList5"/>
    <dgm:cxn modelId="{3D9541F2-D99D-43D5-A6D6-3D10D0326914}" type="presOf" srcId="{4394013A-A9BD-4CDB-B3C4-A467F37C33AE}" destId="{D8FDC664-FAC3-4186-9F7C-913BB926C321}" srcOrd="0" destOrd="0" presId="urn:microsoft.com/office/officeart/2005/8/layout/vList5"/>
    <dgm:cxn modelId="{7E57A4FA-868B-4EC3-BBF4-4E4C53819079}" type="presOf" srcId="{86F07937-01B3-4917-BE2B-D78C41C75F10}" destId="{990EDA18-9C0E-40A4-9538-14105552E299}" srcOrd="0" destOrd="1" presId="urn:microsoft.com/office/officeart/2005/8/layout/vList5"/>
    <dgm:cxn modelId="{06781CC1-33F7-4EAA-A43A-78C5214AC825}" type="presParOf" srcId="{074FC2EB-4E2F-4A60-B555-DCF7F26E5338}" destId="{399DC702-53FA-4E88-A942-2D0304FF1B7E}" srcOrd="0" destOrd="0" presId="urn:microsoft.com/office/officeart/2005/8/layout/vList5"/>
    <dgm:cxn modelId="{4D50FAB7-AE4F-430B-A05E-642C583CDB05}" type="presParOf" srcId="{399DC702-53FA-4E88-A942-2D0304FF1B7E}" destId="{2BD6C6C8-4072-475D-986B-CFA0E335F831}" srcOrd="0" destOrd="0" presId="urn:microsoft.com/office/officeart/2005/8/layout/vList5"/>
    <dgm:cxn modelId="{9C038194-D835-4FED-A04C-6359D46DA81D}" type="presParOf" srcId="{399DC702-53FA-4E88-A942-2D0304FF1B7E}" destId="{0D2F283F-FBDC-4A28-B011-0716642A672E}" srcOrd="1" destOrd="0" presId="urn:microsoft.com/office/officeart/2005/8/layout/vList5"/>
    <dgm:cxn modelId="{EA1103E5-C462-41AD-B7B9-8DE8A7806F92}" type="presParOf" srcId="{074FC2EB-4E2F-4A60-B555-DCF7F26E5338}" destId="{92B78AC7-1AF3-42AF-A5E9-0F641DE8307C}" srcOrd="1" destOrd="0" presId="urn:microsoft.com/office/officeart/2005/8/layout/vList5"/>
    <dgm:cxn modelId="{49AF6301-D557-402B-A060-8A34B0D076CD}" type="presParOf" srcId="{074FC2EB-4E2F-4A60-B555-DCF7F26E5338}" destId="{791368AC-4475-4D1E-BB4D-E41CFB78C5CA}" srcOrd="2" destOrd="0" presId="urn:microsoft.com/office/officeart/2005/8/layout/vList5"/>
    <dgm:cxn modelId="{082A4542-6585-479B-B1C8-3A0ABDD7E9EF}" type="presParOf" srcId="{791368AC-4475-4D1E-BB4D-E41CFB78C5CA}" destId="{ACEA2697-638E-4F36-A76F-F4939DEC69BA}" srcOrd="0" destOrd="0" presId="urn:microsoft.com/office/officeart/2005/8/layout/vList5"/>
    <dgm:cxn modelId="{6F691FD3-3B95-4FDB-87DD-FA057EF897C9}" type="presParOf" srcId="{791368AC-4475-4D1E-BB4D-E41CFB78C5CA}" destId="{D8FDC664-FAC3-4186-9F7C-913BB926C321}" srcOrd="1" destOrd="0" presId="urn:microsoft.com/office/officeart/2005/8/layout/vList5"/>
    <dgm:cxn modelId="{FD5ACD67-E47B-46E0-987B-490997D75A38}" type="presParOf" srcId="{074FC2EB-4E2F-4A60-B555-DCF7F26E5338}" destId="{78D15D4A-94C5-4781-BC74-ABC27EF48C55}" srcOrd="3" destOrd="0" presId="urn:microsoft.com/office/officeart/2005/8/layout/vList5"/>
    <dgm:cxn modelId="{E77EC4A4-EC80-4B78-8A28-CC647D9A167D}" type="presParOf" srcId="{074FC2EB-4E2F-4A60-B555-DCF7F26E5338}" destId="{66B342E1-D99B-49D4-9FE5-DE32805FCA8E}" srcOrd="4" destOrd="0" presId="urn:microsoft.com/office/officeart/2005/8/layout/vList5"/>
    <dgm:cxn modelId="{35247D70-EE5B-48CE-9B5A-3BB7B2A387F2}" type="presParOf" srcId="{66B342E1-D99B-49D4-9FE5-DE32805FCA8E}" destId="{CB2F2DC0-A49C-471B-A481-2733F071D1B7}" srcOrd="0" destOrd="0" presId="urn:microsoft.com/office/officeart/2005/8/layout/vList5"/>
    <dgm:cxn modelId="{B4C0A29C-65AD-4E3B-8D8E-3FAE6A22B188}" type="presParOf" srcId="{66B342E1-D99B-49D4-9FE5-DE32805FCA8E}" destId="{C90B6C1D-A33B-4B53-9E36-230EDDA291EB}" srcOrd="1" destOrd="0" presId="urn:microsoft.com/office/officeart/2005/8/layout/vList5"/>
    <dgm:cxn modelId="{E0F0DBCF-878C-4F80-AB70-FB3D7F622212}" type="presParOf" srcId="{074FC2EB-4E2F-4A60-B555-DCF7F26E5338}" destId="{757DA2C6-6846-42BB-B16A-BB9B3A68A66F}" srcOrd="5" destOrd="0" presId="urn:microsoft.com/office/officeart/2005/8/layout/vList5"/>
    <dgm:cxn modelId="{ADB5CD0E-69EA-4849-8AE6-4EA9A2E4DCD9}" type="presParOf" srcId="{074FC2EB-4E2F-4A60-B555-DCF7F26E5338}" destId="{6695DF81-12C8-4B3E-B285-D27E2635C125}" srcOrd="6" destOrd="0" presId="urn:microsoft.com/office/officeart/2005/8/layout/vList5"/>
    <dgm:cxn modelId="{F88A3C89-20A5-4FF6-9236-8625A34867EA}" type="presParOf" srcId="{6695DF81-12C8-4B3E-B285-D27E2635C125}" destId="{77C95200-A5C7-4734-BA6A-8DF87077CBB3}" srcOrd="0" destOrd="0" presId="urn:microsoft.com/office/officeart/2005/8/layout/vList5"/>
    <dgm:cxn modelId="{F4A7160F-0AE3-4AF0-AB9A-3C8ADBCB80DB}" type="presParOf" srcId="{6695DF81-12C8-4B3E-B285-D27E2635C125}" destId="{990EDA18-9C0E-40A4-9538-14105552E29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58DE9C2-88CA-4A15-949F-7C2416A1412B}" type="doc">
      <dgm:prSet loTypeId="urn:microsoft.com/office/officeart/2005/8/layout/matrix3" loCatId="matrix" qsTypeId="urn:microsoft.com/office/officeart/2005/8/quickstyle/3d6" qsCatId="3D" csTypeId="urn:microsoft.com/office/officeart/2005/8/colors/accent6_2" csCatId="accent6" phldr="1"/>
      <dgm:spPr/>
      <dgm:t>
        <a:bodyPr/>
        <a:lstStyle/>
        <a:p>
          <a:endParaRPr lang="zh-TW" altLang="en-US"/>
        </a:p>
      </dgm:t>
    </dgm:pt>
    <dgm:pt modelId="{B9BF7B99-2809-4E57-AC8B-EC3540C71857}">
      <dgm:prSet phldrT="[文字]" custT="1"/>
      <dgm:spPr/>
      <dgm:t>
        <a:bodyPr anchor="t" anchorCtr="0"/>
        <a:lstStyle/>
        <a:p>
          <a:pPr algn="ctr">
            <a:buNone/>
          </a:pPr>
          <a:r>
            <a:rPr lang="en-US" sz="1600" b="1" kern="1200" dirty="0" err="1">
              <a:latin typeface="Arial Narrow" panose="020B0606020202030204" pitchFamily="34" charset="0"/>
              <a:ea typeface="+mn-ea"/>
              <a:cs typeface="+mn-cs"/>
            </a:rPr>
            <a:t>檔案與圖片傳輸</a:t>
          </a:r>
          <a:endParaRPr lang="en-US" sz="1600" b="1" kern="1200" dirty="0">
            <a:latin typeface="Arial Narrow" panose="020B0606020202030204" pitchFamily="34" charset="0"/>
            <a:ea typeface="+mn-ea"/>
            <a:cs typeface="+mn-cs"/>
          </a:endParaRPr>
        </a:p>
        <a:p>
          <a:pPr algn="ctr">
            <a:buNone/>
          </a:pPr>
          <a:r>
            <a:rPr lang="en-US" altLang="zh-TW" sz="1400" kern="1200" dirty="0" err="1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rPr>
            <a:t>增加檔案與圖片傳輸功能，豐富聊天內容，提升用戶互動體驗</a:t>
          </a:r>
          <a:r>
            <a:rPr lang="en-US" altLang="zh-TW" sz="1400" kern="12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rPr>
            <a:t>。</a:t>
          </a:r>
          <a:endParaRPr lang="en-US" sz="1400" b="1" kern="1200" dirty="0">
            <a:latin typeface="Arial Narrow" panose="020B0606020202030204" pitchFamily="34" charset="0"/>
            <a:ea typeface="+mn-ea"/>
            <a:cs typeface="+mn-cs"/>
          </a:endParaRPr>
        </a:p>
      </dgm:t>
    </dgm:pt>
    <dgm:pt modelId="{E053B7AD-4AAB-4655-BC3B-B28E45746911}" type="parTrans" cxnId="{70FB7919-A2D2-494A-9A90-624A95938AE7}">
      <dgm:prSet/>
      <dgm:spPr/>
      <dgm:t>
        <a:bodyPr/>
        <a:lstStyle/>
        <a:p>
          <a:pPr algn="ctr"/>
          <a:endParaRPr lang="zh-TW" altLang="en-US"/>
        </a:p>
      </dgm:t>
    </dgm:pt>
    <dgm:pt modelId="{4A499F65-9559-4B82-8387-7DCEE0F53BC4}" type="sibTrans" cxnId="{70FB7919-A2D2-494A-9A90-624A95938AE7}">
      <dgm:prSet/>
      <dgm:spPr/>
      <dgm:t>
        <a:bodyPr/>
        <a:lstStyle/>
        <a:p>
          <a:pPr algn="ctr"/>
          <a:endParaRPr lang="zh-TW" altLang="en-US"/>
        </a:p>
      </dgm:t>
    </dgm:pt>
    <dgm:pt modelId="{4610C15E-616A-4345-8FA9-825DAAF33D4C}">
      <dgm:prSet phldrT="[文字]" custT="1"/>
      <dgm:spPr/>
      <dgm:t>
        <a:bodyPr anchor="t" anchorCtr="0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資料庫整合</a:t>
          </a:r>
          <a:endParaRPr 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將使用者與訊息記錄整合進資料庫，實現持久化儲存，提升長期管理與效能</a:t>
          </a:r>
          <a:r>
            <a:rPr lang="en-US" altLang="zh-TW" sz="1400" b="0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400" b="0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76AF1991-BADB-4FC8-B7F9-E18DA71CEB55}" type="parTrans" cxnId="{B1AA8DD6-8930-437A-A0BD-F12CD68314FF}">
      <dgm:prSet/>
      <dgm:spPr/>
      <dgm:t>
        <a:bodyPr/>
        <a:lstStyle/>
        <a:p>
          <a:pPr algn="ctr"/>
          <a:endParaRPr lang="zh-TW" altLang="en-US"/>
        </a:p>
      </dgm:t>
    </dgm:pt>
    <dgm:pt modelId="{14719025-754C-46F0-8F1A-BE5AD2608789}" type="sibTrans" cxnId="{B1AA8DD6-8930-437A-A0BD-F12CD68314FF}">
      <dgm:prSet/>
      <dgm:spPr/>
      <dgm:t>
        <a:bodyPr/>
        <a:lstStyle/>
        <a:p>
          <a:pPr algn="ctr"/>
          <a:endParaRPr lang="zh-TW" altLang="en-US"/>
        </a:p>
      </dgm:t>
    </dgm:pt>
    <dgm:pt modelId="{BA72C34C-9A64-46FF-91D4-29E86A47ADCE}">
      <dgm:prSet phldrT="[文字]" custT="1"/>
      <dgm:spPr/>
      <dgm:t>
        <a:bodyPr anchor="t" anchorCtr="0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效能優化</a:t>
          </a:r>
          <a:endParaRPr 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進一步優化伺服器處理邏輯，確保在高併發環境下系統仍能保持穩定與高效</a:t>
          </a:r>
          <a:r>
            <a:rPr lang="en-US" sz="1600" b="1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A9DE7D6A-E687-49A5-ACA6-5E969F54990E}" type="parTrans" cxnId="{9356E234-20E8-40E5-AD60-990D72F377B2}">
      <dgm:prSet/>
      <dgm:spPr/>
      <dgm:t>
        <a:bodyPr/>
        <a:lstStyle/>
        <a:p>
          <a:pPr algn="ctr"/>
          <a:endParaRPr lang="zh-TW" altLang="en-US"/>
        </a:p>
      </dgm:t>
    </dgm:pt>
    <dgm:pt modelId="{82663745-41A3-4C68-A4F7-645FDA293BCA}" type="sibTrans" cxnId="{9356E234-20E8-40E5-AD60-990D72F377B2}">
      <dgm:prSet/>
      <dgm:spPr/>
      <dgm:t>
        <a:bodyPr/>
        <a:lstStyle/>
        <a:p>
          <a:pPr algn="ctr"/>
          <a:endParaRPr lang="zh-TW" altLang="en-US"/>
        </a:p>
      </dgm:t>
    </dgm:pt>
    <dgm:pt modelId="{7298B221-A7B9-4B2F-919D-BC822D8800F5}">
      <dgm:prSet phldrT="[文字]" custT="1"/>
      <dgm:spPr/>
      <dgm:t>
        <a:bodyPr anchor="t" anchorCtr="0"/>
        <a:lstStyle/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UI </a:t>
          </a:r>
          <a:r>
            <a:rPr lang="en-US" sz="1600" b="1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介面改善</a:t>
          </a:r>
          <a:endParaRPr 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marL="0"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持續改善</a:t>
          </a:r>
          <a:r>
            <a:rPr lang="en-US" sz="1400" b="0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 UI </a:t>
          </a:r>
          <a:r>
            <a:rPr lang="en-US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介面與使用者體驗，使其更加直觀、美觀且易於操作</a:t>
          </a:r>
          <a:r>
            <a:rPr lang="en-US" sz="1400" b="0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400" b="0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</dgm:t>
    </dgm:pt>
    <dgm:pt modelId="{439C6FA7-B964-40DA-BBD0-3DF3EE271532}" type="parTrans" cxnId="{87F3366E-6D0A-4A3F-A084-87631339053E}">
      <dgm:prSet/>
      <dgm:spPr/>
      <dgm:t>
        <a:bodyPr/>
        <a:lstStyle/>
        <a:p>
          <a:pPr algn="ctr"/>
          <a:endParaRPr lang="zh-TW" altLang="en-US"/>
        </a:p>
      </dgm:t>
    </dgm:pt>
    <dgm:pt modelId="{DB5AB785-913A-470F-9D55-0606F0097C31}" type="sibTrans" cxnId="{87F3366E-6D0A-4A3F-A084-87631339053E}">
      <dgm:prSet/>
      <dgm:spPr/>
      <dgm:t>
        <a:bodyPr/>
        <a:lstStyle/>
        <a:p>
          <a:pPr algn="ctr"/>
          <a:endParaRPr lang="zh-TW" altLang="en-US"/>
        </a:p>
      </dgm:t>
    </dgm:pt>
    <dgm:pt modelId="{C1E7B294-A2A2-4417-AA9E-4DE9EB6E64C1}" type="pres">
      <dgm:prSet presAssocID="{258DE9C2-88CA-4A15-949F-7C2416A1412B}" presName="matrix" presStyleCnt="0">
        <dgm:presLayoutVars>
          <dgm:chMax val="1"/>
          <dgm:dir/>
          <dgm:resizeHandles val="exact"/>
        </dgm:presLayoutVars>
      </dgm:prSet>
      <dgm:spPr/>
    </dgm:pt>
    <dgm:pt modelId="{1EF58E4A-0151-4884-974E-50C5D5360857}" type="pres">
      <dgm:prSet presAssocID="{258DE9C2-88CA-4A15-949F-7C2416A1412B}" presName="diamond" presStyleLbl="bgShp" presStyleIdx="0" presStyleCnt="1"/>
      <dgm:spPr/>
    </dgm:pt>
    <dgm:pt modelId="{E0052FF6-1BCA-441E-9449-DC49DBF9A3EC}" type="pres">
      <dgm:prSet presAssocID="{258DE9C2-88CA-4A15-949F-7C2416A1412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7494C84-A2BE-4D8B-8AA4-04BB354DF664}" type="pres">
      <dgm:prSet presAssocID="{258DE9C2-88CA-4A15-949F-7C2416A1412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F33FC8D-7821-4373-8067-0FD25C7486C5}" type="pres">
      <dgm:prSet presAssocID="{258DE9C2-88CA-4A15-949F-7C2416A1412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2466079-80AA-4699-9C91-AFB96169C1E1}" type="pres">
      <dgm:prSet presAssocID="{258DE9C2-88CA-4A15-949F-7C2416A1412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0FB7919-A2D2-494A-9A90-624A95938AE7}" srcId="{258DE9C2-88CA-4A15-949F-7C2416A1412B}" destId="{B9BF7B99-2809-4E57-AC8B-EC3540C71857}" srcOrd="0" destOrd="0" parTransId="{E053B7AD-4AAB-4655-BC3B-B28E45746911}" sibTransId="{4A499F65-9559-4B82-8387-7DCEE0F53BC4}"/>
    <dgm:cxn modelId="{9356E234-20E8-40E5-AD60-990D72F377B2}" srcId="{258DE9C2-88CA-4A15-949F-7C2416A1412B}" destId="{BA72C34C-9A64-46FF-91D4-29E86A47ADCE}" srcOrd="2" destOrd="0" parTransId="{A9DE7D6A-E687-49A5-ACA6-5E969F54990E}" sibTransId="{82663745-41A3-4C68-A4F7-645FDA293BCA}"/>
    <dgm:cxn modelId="{AEDCA762-889A-4268-8986-6B9C617D90E8}" type="presOf" srcId="{BA72C34C-9A64-46FF-91D4-29E86A47ADCE}" destId="{3F33FC8D-7821-4373-8067-0FD25C7486C5}" srcOrd="0" destOrd="0" presId="urn:microsoft.com/office/officeart/2005/8/layout/matrix3"/>
    <dgm:cxn modelId="{77D7386C-034C-498C-AE03-DE4007F76AEC}" type="presOf" srcId="{4610C15E-616A-4345-8FA9-825DAAF33D4C}" destId="{77494C84-A2BE-4D8B-8AA4-04BB354DF664}" srcOrd="0" destOrd="0" presId="urn:microsoft.com/office/officeart/2005/8/layout/matrix3"/>
    <dgm:cxn modelId="{87F3366E-6D0A-4A3F-A084-87631339053E}" srcId="{258DE9C2-88CA-4A15-949F-7C2416A1412B}" destId="{7298B221-A7B9-4B2F-919D-BC822D8800F5}" srcOrd="3" destOrd="0" parTransId="{439C6FA7-B964-40DA-BBD0-3DF3EE271532}" sibTransId="{DB5AB785-913A-470F-9D55-0606F0097C31}"/>
    <dgm:cxn modelId="{C87B8450-E5B9-41EA-B090-7DB32D086577}" type="presOf" srcId="{B9BF7B99-2809-4E57-AC8B-EC3540C71857}" destId="{E0052FF6-1BCA-441E-9449-DC49DBF9A3EC}" srcOrd="0" destOrd="0" presId="urn:microsoft.com/office/officeart/2005/8/layout/matrix3"/>
    <dgm:cxn modelId="{B1AA8DD6-8930-437A-A0BD-F12CD68314FF}" srcId="{258DE9C2-88CA-4A15-949F-7C2416A1412B}" destId="{4610C15E-616A-4345-8FA9-825DAAF33D4C}" srcOrd="1" destOrd="0" parTransId="{76AF1991-BADB-4FC8-B7F9-E18DA71CEB55}" sibTransId="{14719025-754C-46F0-8F1A-BE5AD2608789}"/>
    <dgm:cxn modelId="{33A994E6-7F89-4298-A0F5-14F312510DFA}" type="presOf" srcId="{7298B221-A7B9-4B2F-919D-BC822D8800F5}" destId="{22466079-80AA-4699-9C91-AFB96169C1E1}" srcOrd="0" destOrd="0" presId="urn:microsoft.com/office/officeart/2005/8/layout/matrix3"/>
    <dgm:cxn modelId="{C53CF4EC-3A71-454E-8FB6-C84B05306840}" type="presOf" srcId="{258DE9C2-88CA-4A15-949F-7C2416A1412B}" destId="{C1E7B294-A2A2-4417-AA9E-4DE9EB6E64C1}" srcOrd="0" destOrd="0" presId="urn:microsoft.com/office/officeart/2005/8/layout/matrix3"/>
    <dgm:cxn modelId="{8986218C-DE54-41C7-9F07-D2CC60F9B922}" type="presParOf" srcId="{C1E7B294-A2A2-4417-AA9E-4DE9EB6E64C1}" destId="{1EF58E4A-0151-4884-974E-50C5D5360857}" srcOrd="0" destOrd="0" presId="urn:microsoft.com/office/officeart/2005/8/layout/matrix3"/>
    <dgm:cxn modelId="{B4F15695-2CF7-463C-88F1-17F5D21F7351}" type="presParOf" srcId="{C1E7B294-A2A2-4417-AA9E-4DE9EB6E64C1}" destId="{E0052FF6-1BCA-441E-9449-DC49DBF9A3EC}" srcOrd="1" destOrd="0" presId="urn:microsoft.com/office/officeart/2005/8/layout/matrix3"/>
    <dgm:cxn modelId="{4F7A2E32-C7BC-461C-99F7-D414D13924E9}" type="presParOf" srcId="{C1E7B294-A2A2-4417-AA9E-4DE9EB6E64C1}" destId="{77494C84-A2BE-4D8B-8AA4-04BB354DF664}" srcOrd="2" destOrd="0" presId="urn:microsoft.com/office/officeart/2005/8/layout/matrix3"/>
    <dgm:cxn modelId="{AFC51C92-A81D-4D96-B6C2-F4CBA8BD1A82}" type="presParOf" srcId="{C1E7B294-A2A2-4417-AA9E-4DE9EB6E64C1}" destId="{3F33FC8D-7821-4373-8067-0FD25C7486C5}" srcOrd="3" destOrd="0" presId="urn:microsoft.com/office/officeart/2005/8/layout/matrix3"/>
    <dgm:cxn modelId="{44FCDD4F-0480-43D7-8B92-65F915070D27}" type="presParOf" srcId="{C1E7B294-A2A2-4417-AA9E-4DE9EB6E64C1}" destId="{22466079-80AA-4699-9C91-AFB96169C1E1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D35CC-CF3C-46A9-B4FD-CBAB055BCE82}">
      <dsp:nvSpPr>
        <dsp:cNvPr id="0" name=""/>
        <dsp:cNvSpPr/>
      </dsp:nvSpPr>
      <dsp:spPr>
        <a:xfrm>
          <a:off x="-4449212" y="-682345"/>
          <a:ext cx="5300419" cy="5300419"/>
        </a:xfrm>
        <a:prstGeom prst="blockArc">
          <a:avLst>
            <a:gd name="adj1" fmla="val 18900000"/>
            <a:gd name="adj2" fmla="val 2700000"/>
            <a:gd name="adj3" fmla="val 408"/>
          </a:avLst>
        </a:pr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FB1BC6-D7F0-4FC4-85CD-8FAC2C0A5D5A}">
      <dsp:nvSpPr>
        <dsp:cNvPr id="0" name=""/>
        <dsp:cNvSpPr/>
      </dsp:nvSpPr>
      <dsp:spPr>
        <a:xfrm>
          <a:off x="547431" y="393572"/>
          <a:ext cx="5603357" cy="787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47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Instrument Sans Medium" pitchFamily="34" charset="0"/>
              <a:ea typeface="+mn-ea"/>
              <a:cs typeface="+mn-cs"/>
            </a:rPr>
            <a:t>用戶啟動聊天室應用後，首先需要輸入伺服器的</a:t>
          </a:r>
          <a:r>
            <a:rPr lang="en-US" sz="1400" kern="1200" dirty="0">
              <a:latin typeface="Instrument Sans Medium" pitchFamily="34" charset="0"/>
              <a:ea typeface="+mn-ea"/>
              <a:cs typeface="+mn-cs"/>
            </a:rPr>
            <a:t> IP </a:t>
          </a:r>
          <a:r>
            <a:rPr lang="en-US" sz="1400" kern="1200" dirty="0" err="1">
              <a:latin typeface="Instrument Sans Medium" pitchFamily="34" charset="0"/>
              <a:ea typeface="+mn-ea"/>
              <a:cs typeface="+mn-cs"/>
            </a:rPr>
            <a:t>位址與埠號，以建立與伺服器的連線</a:t>
          </a:r>
          <a:r>
            <a:rPr lang="en-US" sz="1400" kern="1200" dirty="0">
              <a:latin typeface="Instrument Sans Medium" pitchFamily="34" charset="0"/>
              <a:ea typeface="+mn-ea"/>
              <a:cs typeface="+mn-cs"/>
            </a:rPr>
            <a:t>。</a:t>
          </a:r>
          <a:endParaRPr lang="zh-TW" altLang="en-US" sz="1400" kern="1200" dirty="0"/>
        </a:p>
      </dsp:txBody>
      <dsp:txXfrm>
        <a:off x="547431" y="393572"/>
        <a:ext cx="5603357" cy="787145"/>
      </dsp:txXfrm>
    </dsp:sp>
    <dsp:sp modelId="{2F0DCC87-0402-407D-BC2B-30B58DC0AB44}">
      <dsp:nvSpPr>
        <dsp:cNvPr id="0" name=""/>
        <dsp:cNvSpPr/>
      </dsp:nvSpPr>
      <dsp:spPr>
        <a:xfrm>
          <a:off x="55465" y="295179"/>
          <a:ext cx="983932" cy="9839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B14EAA-874E-4F0F-9178-E36CB8CE722B}">
      <dsp:nvSpPr>
        <dsp:cNvPr id="0" name=""/>
        <dsp:cNvSpPr/>
      </dsp:nvSpPr>
      <dsp:spPr>
        <a:xfrm>
          <a:off x="833559" y="1574291"/>
          <a:ext cx="5317230" cy="787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353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-353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47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strument Sans Medium" pitchFamily="34" charset="0"/>
              <a:ea typeface="+mn-ea"/>
              <a:cs typeface="+mn-cs"/>
            </a:rPr>
            <a:t>此階段著重於測試所有模組協同運作的能力。我們模擬多人同時使用聊天室的情境，觀察系統是否能穩定運作，處理大量併發連線而無錯誤。</a:t>
          </a:r>
          <a:endParaRPr lang="zh-TW" altLang="en-US" sz="1400" kern="1200" dirty="0">
            <a:latin typeface="Instrument Sans Medium" pitchFamily="34" charset="0"/>
            <a:ea typeface="+mn-ea"/>
            <a:cs typeface="+mn-cs"/>
          </a:endParaRPr>
        </a:p>
      </dsp:txBody>
      <dsp:txXfrm>
        <a:off x="833559" y="1574291"/>
        <a:ext cx="5317230" cy="787145"/>
      </dsp:txXfrm>
    </dsp:sp>
    <dsp:sp modelId="{918E2DBE-D89C-4A1C-A222-CC08CEE29AE7}">
      <dsp:nvSpPr>
        <dsp:cNvPr id="0" name=""/>
        <dsp:cNvSpPr/>
      </dsp:nvSpPr>
      <dsp:spPr>
        <a:xfrm>
          <a:off x="341592" y="1475898"/>
          <a:ext cx="983932" cy="9839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-353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D3C99F-666E-4F03-B47B-C7B094655942}">
      <dsp:nvSpPr>
        <dsp:cNvPr id="0" name=""/>
        <dsp:cNvSpPr/>
      </dsp:nvSpPr>
      <dsp:spPr>
        <a:xfrm>
          <a:off x="547431" y="2755010"/>
          <a:ext cx="5603357" cy="78714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-7061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5">
                <a:hueOff val="0"/>
                <a:satOff val="0"/>
                <a:lumOff val="-7061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24797" tIns="35560" rIns="35560" bIns="3556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Instrument Sans Medium" pitchFamily="34" charset="0"/>
              <a:ea typeface="+mn-ea"/>
              <a:cs typeface="+mn-cs"/>
            </a:rPr>
            <a:t>為了評估系統在極限條件下的表現，我們觀察在多用戶同時聊天時，系統是否出現延遲或效能瓶頸。這有助於找出潛在的優化點。</a:t>
          </a:r>
          <a:endParaRPr lang="zh-TW" altLang="en-US" sz="1400" kern="1200" dirty="0">
            <a:latin typeface="Instrument Sans Medium" pitchFamily="34" charset="0"/>
            <a:ea typeface="+mn-ea"/>
            <a:cs typeface="+mn-cs"/>
          </a:endParaRPr>
        </a:p>
      </dsp:txBody>
      <dsp:txXfrm>
        <a:off x="547431" y="2755010"/>
        <a:ext cx="5603357" cy="787145"/>
      </dsp:txXfrm>
    </dsp:sp>
    <dsp:sp modelId="{FCAB878B-4B9C-4235-BB06-EBC5FE811094}">
      <dsp:nvSpPr>
        <dsp:cNvPr id="0" name=""/>
        <dsp:cNvSpPr/>
      </dsp:nvSpPr>
      <dsp:spPr>
        <a:xfrm>
          <a:off x="55465" y="2656617"/>
          <a:ext cx="983932" cy="98393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hueOff val="0"/>
              <a:satOff val="0"/>
              <a:lumOff val="-706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EA9FB-EDC5-4E97-83B0-0D1BE9CEAA04}">
      <dsp:nvSpPr>
        <dsp:cNvPr id="0" name=""/>
        <dsp:cNvSpPr/>
      </dsp:nvSpPr>
      <dsp:spPr>
        <a:xfrm>
          <a:off x="1143025" y="243230"/>
          <a:ext cx="1847697" cy="1847697"/>
        </a:xfrm>
        <a:prstGeom prst="pieWedg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457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我們成功實現了基於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 C# 與 TCP </a:t>
          </a: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協議的多人即時聊天室系統，提供穩定且即時的通訊功能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1684203" y="784408"/>
        <a:ext cx="1306519" cy="1306519"/>
      </dsp:txXfrm>
    </dsp:sp>
    <dsp:sp modelId="{70D2CC51-1540-4CF5-9B32-BFF86F835015}">
      <dsp:nvSpPr>
        <dsp:cNvPr id="0" name=""/>
        <dsp:cNvSpPr/>
      </dsp:nvSpPr>
      <dsp:spPr>
        <a:xfrm rot="5400000">
          <a:off x="3076066" y="243230"/>
          <a:ext cx="1847697" cy="1847697"/>
        </a:xfrm>
        <a:prstGeom prst="pieWedge">
          <a:avLst/>
        </a:prstGeom>
        <a:solidFill>
          <a:schemeClr val="accent5">
            <a:hueOff val="0"/>
            <a:satOff val="0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457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有效結合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 C# </a:t>
          </a:r>
          <a:r>
            <a:rPr lang="en-US" sz="1200" b="1" kern="1200" dirty="0" err="1">
              <a:latin typeface="Arial Narrow" panose="020B0606020202030204" pitchFamily="34" charset="0"/>
              <a:ea typeface="+mn-ea"/>
              <a:cs typeface="+mn-cs"/>
            </a:rPr>
            <a:t>陣列，作為用戶資訊與歷史訊息的暫存結構，極大化記憶體使用效率</a:t>
          </a:r>
          <a:r>
            <a:rPr lang="en-US" sz="1200" b="1" kern="1200" dirty="0"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sp:txBody>
      <dsp:txXfrm rot="-5400000">
        <a:off x="3076066" y="784408"/>
        <a:ext cx="1306519" cy="1306519"/>
      </dsp:txXfrm>
    </dsp:sp>
    <dsp:sp modelId="{1F3D71A7-D6FE-4077-8216-EBCE9CEDF538}">
      <dsp:nvSpPr>
        <dsp:cNvPr id="0" name=""/>
        <dsp:cNvSpPr/>
      </dsp:nvSpPr>
      <dsp:spPr>
        <a:xfrm rot="10800000">
          <a:off x="3076066" y="2176271"/>
          <a:ext cx="1847697" cy="1847697"/>
        </a:xfrm>
        <a:prstGeom prst="pieWedge">
          <a:avLst/>
        </a:prstGeom>
        <a:solidFill>
          <a:schemeClr val="accent5">
            <a:hueOff val="0"/>
            <a:satOff val="0"/>
            <a:lumOff val="-470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zh-TW" altLang="en-US" sz="1200" b="1" kern="1200">
              <a:latin typeface="Arial Narrow" panose="020B0606020202030204" pitchFamily="34" charset="0"/>
              <a:ea typeface="+mn-ea"/>
              <a:cs typeface="+mn-cs"/>
            </a:rPr>
            <a:t> </a:t>
          </a:r>
          <a:r>
            <a:rPr lang="en-US" sz="1200" b="1" kern="1200">
              <a:latin typeface="Arial Narrow" panose="020B0606020202030204" pitchFamily="34" charset="0"/>
              <a:ea typeface="+mn-ea"/>
              <a:cs typeface="+mn-cs"/>
            </a:rPr>
            <a:t>利用 ChatGPT 協同開發，顯著提升了專案的開發效率與程式碼品質，展現了 AI 輔助開發的潛力。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sp:txBody>
      <dsp:txXfrm rot="10800000">
        <a:off x="3076066" y="2176271"/>
        <a:ext cx="1306519" cy="1306519"/>
      </dsp:txXfrm>
    </dsp:sp>
    <dsp:sp modelId="{855A4D09-17A1-4779-9C7C-A4DDD997CFD2}">
      <dsp:nvSpPr>
        <dsp:cNvPr id="0" name=""/>
        <dsp:cNvSpPr/>
      </dsp:nvSpPr>
      <dsp:spPr>
        <a:xfrm rot="16200000">
          <a:off x="1143025" y="2176271"/>
          <a:ext cx="1847697" cy="1847697"/>
        </a:xfrm>
        <a:prstGeom prst="pieWedge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l" defTabSz="457200">
            <a:lnSpc>
              <a:spcPts val="15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b="1" kern="1200">
              <a:latin typeface="Arial Narrow" panose="020B0606020202030204" pitchFamily="34" charset="0"/>
              <a:ea typeface="+mn-ea"/>
              <a:cs typeface="+mn-cs"/>
            </a:rPr>
            <a:t>經過嚴格測試，系統在多用戶環境下表現出高度的穩定性與即時性，滿足了核心通訊需求。</a:t>
          </a:r>
          <a:endParaRPr lang="zh-TW" altLang="en-US" sz="1200" b="1" kern="1200" dirty="0">
            <a:latin typeface="Arial Narrow" panose="020B0606020202030204" pitchFamily="34" charset="0"/>
            <a:ea typeface="+mn-ea"/>
            <a:cs typeface="+mn-cs"/>
          </a:endParaRPr>
        </a:p>
      </dsp:txBody>
      <dsp:txXfrm rot="5400000">
        <a:off x="1684203" y="2176271"/>
        <a:ext cx="1306519" cy="1306519"/>
      </dsp:txXfrm>
    </dsp:sp>
    <dsp:sp modelId="{06937EB2-A0DD-4107-85D7-0FD8DD90F834}">
      <dsp:nvSpPr>
        <dsp:cNvPr id="0" name=""/>
        <dsp:cNvSpPr/>
      </dsp:nvSpPr>
      <dsp:spPr>
        <a:xfrm>
          <a:off x="2714421" y="1749551"/>
          <a:ext cx="637946" cy="554735"/>
        </a:xfrm>
        <a:prstGeom prst="circularArrow">
          <a:avLst/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  <dsp:sp modelId="{52137493-1B9C-4345-B2CE-7DEEECFD968E}">
      <dsp:nvSpPr>
        <dsp:cNvPr id="0" name=""/>
        <dsp:cNvSpPr/>
      </dsp:nvSpPr>
      <dsp:spPr>
        <a:xfrm rot="10800000">
          <a:off x="2714421" y="1962911"/>
          <a:ext cx="637946" cy="554735"/>
        </a:xfrm>
        <a:prstGeom prst="circularArrow">
          <a:avLst/>
        </a:pr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F283F-FBDC-4A28-B011-0716642A672E}">
      <dsp:nvSpPr>
        <dsp:cNvPr id="0" name=""/>
        <dsp:cNvSpPr/>
      </dsp:nvSpPr>
      <dsp:spPr>
        <a:xfrm rot="5400000">
          <a:off x="3335847" y="-1982982"/>
          <a:ext cx="538589" cy="47818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目前只有收發訊息的功能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sz="1000" kern="1200" dirty="0">
              <a:solidFill>
                <a:schemeClr val="accent4">
                  <a:lumMod val="50000"/>
                </a:schemeClr>
              </a:solidFill>
            </a:rPr>
            <a:t>:</a:t>
          </a: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 增加收回及回覆的功能</a:t>
          </a:r>
        </a:p>
      </dsp:txBody>
      <dsp:txXfrm rot="-5400000">
        <a:off x="1214235" y="164922"/>
        <a:ext cx="4755522" cy="486005"/>
      </dsp:txXfrm>
    </dsp:sp>
    <dsp:sp modelId="{2BD6C6C8-4072-475D-986B-CFA0E335F831}">
      <dsp:nvSpPr>
        <dsp:cNvPr id="0" name=""/>
        <dsp:cNvSpPr/>
      </dsp:nvSpPr>
      <dsp:spPr>
        <a:xfrm>
          <a:off x="890" y="853"/>
          <a:ext cx="1213344" cy="81414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/>
            <a:t>傳送</a:t>
          </a:r>
          <a:endParaRPr lang="en-US" altLang="zh-TW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/>
            <a:t>文字訊息</a:t>
          </a:r>
          <a:endParaRPr lang="zh-TW" altLang="en-US" sz="1400" kern="1200" dirty="0"/>
        </a:p>
      </dsp:txBody>
      <dsp:txXfrm>
        <a:off x="40633" y="40596"/>
        <a:ext cx="1133858" cy="734656"/>
      </dsp:txXfrm>
    </dsp:sp>
    <dsp:sp modelId="{D8FDC664-FAC3-4186-9F7C-913BB926C321}">
      <dsp:nvSpPr>
        <dsp:cNvPr id="0" name=""/>
        <dsp:cNvSpPr/>
      </dsp:nvSpPr>
      <dsp:spPr>
        <a:xfrm rot="5400000">
          <a:off x="3335847" y="-1019131"/>
          <a:ext cx="538589" cy="47818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-307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目前只有傳送文字檔的功能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sz="1000" kern="1200" dirty="0">
              <a:solidFill>
                <a:schemeClr val="accent4">
                  <a:lumMod val="50000"/>
                </a:schemeClr>
              </a:solidFill>
            </a:rPr>
            <a:t>: </a:t>
          </a: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增加字體、型、顏色等設定</a:t>
          </a:r>
        </a:p>
      </dsp:txBody>
      <dsp:txXfrm rot="-5400000">
        <a:off x="1214235" y="1128773"/>
        <a:ext cx="4755522" cy="486005"/>
      </dsp:txXfrm>
    </dsp:sp>
    <dsp:sp modelId="{ACEA2697-638E-4F36-A76F-F4939DEC69BA}">
      <dsp:nvSpPr>
        <dsp:cNvPr id="0" name=""/>
        <dsp:cNvSpPr/>
      </dsp:nvSpPr>
      <dsp:spPr>
        <a:xfrm>
          <a:off x="890" y="964704"/>
          <a:ext cx="1213344" cy="814142"/>
        </a:xfrm>
        <a:prstGeom prst="roundRect">
          <a:avLst/>
        </a:prstGeom>
        <a:solidFill>
          <a:schemeClr val="accent5">
            <a:hueOff val="0"/>
            <a:satOff val="0"/>
            <a:lumOff val="-2354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/>
            <a:t>傳送</a:t>
          </a:r>
          <a:endParaRPr lang="en-US" altLang="zh-TW" sz="1400" kern="120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/>
            <a:t>文字檔</a:t>
          </a:r>
          <a:endParaRPr lang="zh-TW" altLang="en-US" sz="1400" kern="1200" dirty="0"/>
        </a:p>
      </dsp:txBody>
      <dsp:txXfrm>
        <a:off x="40633" y="1004447"/>
        <a:ext cx="1133858" cy="734656"/>
      </dsp:txXfrm>
    </dsp:sp>
    <dsp:sp modelId="{C90B6C1D-A33B-4B53-9E36-230EDDA291EB}">
      <dsp:nvSpPr>
        <dsp:cNvPr id="0" name=""/>
        <dsp:cNvSpPr/>
      </dsp:nvSpPr>
      <dsp:spPr>
        <a:xfrm rot="5400000">
          <a:off x="3335847" y="-55281"/>
          <a:ext cx="538589" cy="47818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-613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目前只有傳送圖片檔的功能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sz="1000" kern="1200" dirty="0">
              <a:solidFill>
                <a:schemeClr val="accent4">
                  <a:lumMod val="50000"/>
                </a:schemeClr>
              </a:solidFill>
            </a:rPr>
            <a:t>:</a:t>
          </a: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 增加修改圖片大小 及 修圖等功能</a:t>
          </a:r>
        </a:p>
      </dsp:txBody>
      <dsp:txXfrm rot="-5400000">
        <a:off x="1214235" y="2092623"/>
        <a:ext cx="4755522" cy="486005"/>
      </dsp:txXfrm>
    </dsp:sp>
    <dsp:sp modelId="{CB2F2DC0-A49C-471B-A481-2733F071D1B7}">
      <dsp:nvSpPr>
        <dsp:cNvPr id="0" name=""/>
        <dsp:cNvSpPr/>
      </dsp:nvSpPr>
      <dsp:spPr>
        <a:xfrm>
          <a:off x="890" y="1928554"/>
          <a:ext cx="1213344" cy="814142"/>
        </a:xfrm>
        <a:prstGeom prst="roundRect">
          <a:avLst/>
        </a:prstGeom>
        <a:solidFill>
          <a:schemeClr val="accent5">
            <a:hueOff val="0"/>
            <a:satOff val="0"/>
            <a:lumOff val="-4707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傳送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圖片</a:t>
          </a:r>
        </a:p>
      </dsp:txBody>
      <dsp:txXfrm>
        <a:off x="40633" y="1968297"/>
        <a:ext cx="1133858" cy="734656"/>
      </dsp:txXfrm>
    </dsp:sp>
    <dsp:sp modelId="{990EDA18-9C0E-40A4-9538-14105552E299}">
      <dsp:nvSpPr>
        <dsp:cNvPr id="0" name=""/>
        <dsp:cNvSpPr/>
      </dsp:nvSpPr>
      <dsp:spPr>
        <a:xfrm rot="5400000">
          <a:off x="3335847" y="908568"/>
          <a:ext cx="538589" cy="4781814"/>
        </a:xfrm>
        <a:prstGeom prst="round2SameRect">
          <a:avLst/>
        </a:prstGeom>
        <a:solidFill>
          <a:schemeClr val="accent5">
            <a:tint val="40000"/>
            <a:alpha val="90000"/>
            <a:hueOff val="0"/>
            <a:satOff val="0"/>
            <a:lumOff val="-92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目前只有單純收發表情的功能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精進 </a:t>
          </a:r>
          <a:r>
            <a:rPr lang="en-US" altLang="zh-TW" sz="1000" kern="1200" dirty="0">
              <a:solidFill>
                <a:schemeClr val="accent4">
                  <a:lumMod val="50000"/>
                </a:schemeClr>
              </a:solidFill>
            </a:rPr>
            <a:t>: </a:t>
          </a:r>
          <a:r>
            <a:rPr lang="zh-TW" altLang="en-US" sz="1000" kern="1200" dirty="0">
              <a:solidFill>
                <a:schemeClr val="accent4">
                  <a:lumMod val="50000"/>
                </a:schemeClr>
              </a:solidFill>
            </a:rPr>
            <a:t>增加動態貼圖的功能</a:t>
          </a:r>
        </a:p>
      </dsp:txBody>
      <dsp:txXfrm rot="-5400000">
        <a:off x="1214235" y="3056472"/>
        <a:ext cx="4755522" cy="486005"/>
      </dsp:txXfrm>
    </dsp:sp>
    <dsp:sp modelId="{77C95200-A5C7-4734-BA6A-8DF87077CBB3}">
      <dsp:nvSpPr>
        <dsp:cNvPr id="0" name=""/>
        <dsp:cNvSpPr/>
      </dsp:nvSpPr>
      <dsp:spPr>
        <a:xfrm>
          <a:off x="890" y="2892404"/>
          <a:ext cx="1213344" cy="814142"/>
        </a:xfrm>
        <a:prstGeom prst="roundRect">
          <a:avLst/>
        </a:prstGeom>
        <a:solidFill>
          <a:schemeClr val="accent5">
            <a:hueOff val="0"/>
            <a:satOff val="0"/>
            <a:lumOff val="-7061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傳送</a:t>
          </a:r>
          <a:endParaRPr lang="en-US" altLang="zh-TW" sz="140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400" kern="1200" dirty="0"/>
            <a:t>表情</a:t>
          </a:r>
        </a:p>
      </dsp:txBody>
      <dsp:txXfrm>
        <a:off x="40633" y="2932147"/>
        <a:ext cx="1133858" cy="7346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58E4A-0151-4884-974E-50C5D5360857}">
      <dsp:nvSpPr>
        <dsp:cNvPr id="0" name=""/>
        <dsp:cNvSpPr/>
      </dsp:nvSpPr>
      <dsp:spPr>
        <a:xfrm>
          <a:off x="2503583" y="0"/>
          <a:ext cx="5411379" cy="5411379"/>
        </a:xfrm>
        <a:prstGeom prst="diamond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152400" prstMaterial="plastic">
          <a:bevelT w="25400" h="25400"/>
          <a:bevelB w="25400" h="254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52FF6-1BCA-441E-9449-DC49DBF9A3EC}">
      <dsp:nvSpPr>
        <dsp:cNvPr id="0" name=""/>
        <dsp:cNvSpPr/>
      </dsp:nvSpPr>
      <dsp:spPr>
        <a:xfrm>
          <a:off x="3017664" y="514081"/>
          <a:ext cx="2110437" cy="21104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latin typeface="Arial Narrow" panose="020B0606020202030204" pitchFamily="34" charset="0"/>
              <a:ea typeface="+mn-ea"/>
              <a:cs typeface="+mn-cs"/>
            </a:rPr>
            <a:t>檔案與圖片傳輸</a:t>
          </a:r>
          <a:endParaRPr lang="en-US" sz="1600" b="1" kern="1200" dirty="0">
            <a:latin typeface="Arial Narrow" panose="020B0606020202030204" pitchFamily="34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kern="1200" dirty="0" err="1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rPr>
            <a:t>增加檔案與圖片傳輸功能，豐富聊天內容，提升用戶互動體驗</a:t>
          </a:r>
          <a:r>
            <a:rPr lang="en-US" altLang="zh-TW" sz="1400" kern="1200" dirty="0">
              <a:latin typeface="Instrument Sans Medium" pitchFamily="34" charset="0"/>
              <a:ea typeface="Instrument Sans Medium" pitchFamily="34" charset="-122"/>
              <a:cs typeface="Instrument Sans Medium" pitchFamily="34" charset="-120"/>
            </a:rPr>
            <a:t>。</a:t>
          </a:r>
          <a:endParaRPr lang="en-US" sz="1400" b="1" kern="1200" dirty="0"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3120687" y="617104"/>
        <a:ext cx="1904391" cy="1904391"/>
      </dsp:txXfrm>
    </dsp:sp>
    <dsp:sp modelId="{77494C84-A2BE-4D8B-8AA4-04BB354DF664}">
      <dsp:nvSpPr>
        <dsp:cNvPr id="0" name=""/>
        <dsp:cNvSpPr/>
      </dsp:nvSpPr>
      <dsp:spPr>
        <a:xfrm>
          <a:off x="5290443" y="514081"/>
          <a:ext cx="2110437" cy="21104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資料庫整合</a:t>
          </a:r>
          <a:endParaRPr 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將使用者與訊息記錄整合進資料庫，實現持久化儲存，提升長期管理與效能</a:t>
          </a:r>
          <a:r>
            <a:rPr lang="en-US" altLang="zh-TW" sz="1400" b="0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400" b="0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5393466" y="617104"/>
        <a:ext cx="1904391" cy="1904391"/>
      </dsp:txXfrm>
    </dsp:sp>
    <dsp:sp modelId="{3F33FC8D-7821-4373-8067-0FD25C7486C5}">
      <dsp:nvSpPr>
        <dsp:cNvPr id="0" name=""/>
        <dsp:cNvSpPr/>
      </dsp:nvSpPr>
      <dsp:spPr>
        <a:xfrm>
          <a:off x="3017664" y="2786860"/>
          <a:ext cx="2110437" cy="21104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效能優化</a:t>
          </a:r>
          <a:endParaRPr 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進一步優化伺服器處理邏輯，確保在高併發環境下系統仍能保持穩定與高效</a:t>
          </a:r>
          <a:r>
            <a:rPr lang="en-US" sz="1600" b="1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3120687" y="2889883"/>
        <a:ext cx="1904391" cy="1904391"/>
      </dsp:txXfrm>
    </dsp:sp>
    <dsp:sp modelId="{22466079-80AA-4699-9C91-AFB96169C1E1}">
      <dsp:nvSpPr>
        <dsp:cNvPr id="0" name=""/>
        <dsp:cNvSpPr/>
      </dsp:nvSpPr>
      <dsp:spPr>
        <a:xfrm>
          <a:off x="5290443" y="2786860"/>
          <a:ext cx="2110437" cy="211043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  <a:sp3d prstMaterial="plastic">
          <a:bevelT w="50800" h="50800"/>
          <a:bevelB w="50800" h="508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UI </a:t>
          </a:r>
          <a:r>
            <a:rPr lang="en-US" sz="1600" b="1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介面改善</a:t>
          </a:r>
          <a:endParaRPr lang="en-US" sz="1600" b="1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持續改善</a:t>
          </a:r>
          <a:r>
            <a:rPr lang="en-US" sz="1400" b="0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 UI </a:t>
          </a:r>
          <a:r>
            <a:rPr lang="en-US" sz="1400" b="0" kern="1200" dirty="0" err="1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介面與使用者體驗，使其更加直觀、美觀且易於操作</a:t>
          </a:r>
          <a:r>
            <a:rPr lang="en-US" sz="1400" b="0" kern="1200" dirty="0">
              <a:solidFill>
                <a:prstClr val="white"/>
              </a:solidFill>
              <a:latin typeface="Arial Narrow" panose="020B0606020202030204" pitchFamily="34" charset="0"/>
              <a:ea typeface="+mn-ea"/>
              <a:cs typeface="+mn-cs"/>
            </a:rPr>
            <a:t>。</a:t>
          </a:r>
          <a:endParaRPr lang="zh-TW" altLang="en-US" sz="1400" b="0" kern="1200" dirty="0">
            <a:solidFill>
              <a:prstClr val="white"/>
            </a:solidFill>
            <a:latin typeface="Arial Narrow" panose="020B0606020202030204" pitchFamily="34" charset="0"/>
            <a:ea typeface="+mn-ea"/>
            <a:cs typeface="+mn-cs"/>
          </a:endParaRPr>
        </a:p>
      </dsp:txBody>
      <dsp:txXfrm>
        <a:off x="5393466" y="2889883"/>
        <a:ext cx="1904391" cy="19043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6">
  <dgm:title val=""/>
  <dgm:desc val=""/>
  <dgm:catLst>
    <dgm:cat type="3D" pri="11600"/>
  </dgm:catLst>
  <dgm:scene3d>
    <a:camera prst="perspectiveRelaxedModerately" zoom="92000"/>
    <a:lightRig rig="balanced" dir="t">
      <a:rot lat="0" lon="0" rev="12700000"/>
    </a:lightRig>
  </dgm:scene3d>
  <dgm:styleLbl name="node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5400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54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5400" prstMaterial="plastic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75000" prstMaterial="plastic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5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2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3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parChTrans1D4">
    <dgm:scene3d>
      <a:camera prst="orthographicFront"/>
      <a:lightRig rig="threePt" dir="t"/>
    </dgm:scene3d>
    <dgm:sp3d z="-25400" prstMaterial="plastic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fgAcc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0080" prstMaterial="plastic">
      <a:bevelT w="25400" h="25400"/>
      <a:bevelB w="254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prstMaterial="plastic">
      <a:bevelT w="25400" h="25400"/>
      <a:bevelB w="25400" h="25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0400" extrusionH="12700" prstMaterial="plastic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0080" prstMaterial="plastic">
      <a:bevelT w="50800" h="50800"/>
      <a:bevelB w="50800" h="508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651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3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4066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959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601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7529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8969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94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24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2754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110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376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76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79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2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7966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302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B125D0A-6730-48A0-B071-24801D329AFA}" type="datetimeFigureOut">
              <a:rPr lang="zh-TW" altLang="en-US" smtClean="0"/>
              <a:t>2025/6/10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C03581-A5CA-4DB8-BA7D-5DDF8280E4C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1209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  <p:sldLayoutId id="2147483921" r:id="rId12"/>
    <p:sldLayoutId id="2147483922" r:id="rId13"/>
    <p:sldLayoutId id="2147483923" r:id="rId14"/>
    <p:sldLayoutId id="2147483924" r:id="rId15"/>
    <p:sldLayoutId id="2147483925" r:id="rId16"/>
    <p:sldLayoutId id="214748392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A53874-C92A-46FD-817F-721AE4582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0" y="1916349"/>
            <a:ext cx="5726317" cy="1935804"/>
          </a:xfrm>
        </p:spPr>
        <p:txBody>
          <a:bodyPr>
            <a:normAutofit fontScale="90000"/>
          </a:bodyPr>
          <a:lstStyle/>
          <a:p>
            <a:pPr marL="720000" indent="-900000">
              <a:lnSpc>
                <a:spcPct val="150000"/>
              </a:lnSpc>
            </a:pPr>
            <a:r>
              <a:rPr lang="en-US" altLang="zh-TW" sz="6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  <a:t>C#</a:t>
            </a:r>
            <a:r>
              <a:rPr lang="zh-TW" altLang="en-US" sz="58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  <a:t>專題報告</a:t>
            </a:r>
            <a:r>
              <a:rPr lang="en-US" altLang="zh-TW" sz="60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  <a:t>- </a:t>
            </a:r>
            <a:br>
              <a:rPr lang="en-US" altLang="zh-TW" sz="3600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</a:br>
            <a:r>
              <a:rPr lang="en-US" altLang="zh-TW" sz="2800" dirty="0" err="1"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  <a:t>基於</a:t>
            </a:r>
            <a:r>
              <a:rPr lang="en-US" altLang="zh-TW" sz="2800" dirty="0"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  <a:t> TCP </a:t>
            </a:r>
            <a:r>
              <a:rPr lang="en-US" altLang="zh-TW" sz="2800" dirty="0" err="1">
                <a:solidFill>
                  <a:schemeClr val="accent4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</a:rPr>
              <a:t>協議的多人即時聊天室</a:t>
            </a:r>
            <a:endParaRPr lang="zh-TW" altLang="en-US" sz="2800" dirty="0">
              <a:solidFill>
                <a:schemeClr val="accent4">
                  <a:lumMod val="50000"/>
                </a:schemeClr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  <a:ea typeface="Instrument Sans Semi Bold" pitchFamily="34" charset="-122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9F280F1-5BD0-4808-A439-1ACB49285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4059" y="4009237"/>
            <a:ext cx="3735388" cy="455417"/>
          </a:xfrm>
        </p:spPr>
        <p:txBody>
          <a:bodyPr>
            <a:normAutofit/>
          </a:bodyPr>
          <a:lstStyle/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何嘉蕙、陳維駿、邱冠文</a:t>
            </a:r>
          </a:p>
        </p:txBody>
      </p:sp>
    </p:spTree>
    <p:extLst>
      <p:ext uri="{BB962C8B-B14F-4D97-AF65-F5344CB8AC3E}">
        <p14:creationId xmlns:p14="http://schemas.microsoft.com/office/powerpoint/2010/main" val="172238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4968"/>
            <a:ext cx="8534400" cy="1507067"/>
          </a:xfrm>
        </p:spPr>
        <p:txBody>
          <a:bodyPr/>
          <a:lstStyle/>
          <a:p>
            <a:pPr>
              <a:lnSpc>
                <a:spcPts val="5550"/>
              </a:lnSpc>
            </a:pP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未來工作：系統功能展望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graphicFrame>
        <p:nvGraphicFramePr>
          <p:cNvPr id="2" name="資料庫圖表 1">
            <a:extLst>
              <a:ext uri="{FF2B5EF4-FFF2-40B4-BE49-F238E27FC236}">
                <a16:creationId xmlns:a16="http://schemas.microsoft.com/office/drawing/2014/main" id="{34D14887-2F8A-4FF4-B0A0-273C3A3B88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529851"/>
              </p:ext>
            </p:extLst>
          </p:nvPr>
        </p:nvGraphicFramePr>
        <p:xfrm>
          <a:off x="-1344630" y="961653"/>
          <a:ext cx="10418545" cy="54113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556EF11-26A0-4D1B-8ABA-FC551DAA51EB}"/>
              </a:ext>
            </a:extLst>
          </p:cNvPr>
          <p:cNvCxnSpPr>
            <a:cxnSpLocks/>
          </p:cNvCxnSpPr>
          <p:nvPr/>
        </p:nvCxnSpPr>
        <p:spPr>
          <a:xfrm>
            <a:off x="1993397" y="2483981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92F17AB-72F6-41D6-ADCF-FFE88A844B68}"/>
              </a:ext>
            </a:extLst>
          </p:cNvPr>
          <p:cNvCxnSpPr>
            <a:cxnSpLocks/>
          </p:cNvCxnSpPr>
          <p:nvPr/>
        </p:nvCxnSpPr>
        <p:spPr>
          <a:xfrm>
            <a:off x="3943150" y="2483981"/>
            <a:ext cx="17886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F47CF7DF-BE1E-43DC-8EEC-1ECEBF1A4397}"/>
              </a:ext>
            </a:extLst>
          </p:cNvPr>
          <p:cNvCxnSpPr>
            <a:cxnSpLocks/>
          </p:cNvCxnSpPr>
          <p:nvPr/>
        </p:nvCxnSpPr>
        <p:spPr>
          <a:xfrm>
            <a:off x="1808451" y="4141979"/>
            <a:ext cx="19736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D3FEDB64-7DF5-44C3-833E-97DCD723645A}"/>
              </a:ext>
            </a:extLst>
          </p:cNvPr>
          <p:cNvCxnSpPr>
            <a:cxnSpLocks/>
          </p:cNvCxnSpPr>
          <p:nvPr/>
        </p:nvCxnSpPr>
        <p:spPr>
          <a:xfrm>
            <a:off x="3943150" y="4135027"/>
            <a:ext cx="1973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10">
            <a:extLst>
              <a:ext uri="{FF2B5EF4-FFF2-40B4-BE49-F238E27FC236}">
                <a16:creationId xmlns:a16="http://schemas.microsoft.com/office/drawing/2014/main" id="{13256187-87F3-4443-BDFC-01920DC9A5DB}"/>
              </a:ext>
            </a:extLst>
          </p:cNvPr>
          <p:cNvSpPr/>
          <p:nvPr/>
        </p:nvSpPr>
        <p:spPr>
          <a:xfrm>
            <a:off x="6935552" y="2363148"/>
            <a:ext cx="4276726" cy="6012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prstClr val="white"/>
                </a:solidFill>
                <a:latin typeface="Instrument Sans Medium" pitchFamily="34" charset="0"/>
              </a:rPr>
              <a:t>這些未來改進方向旨在將聊天室系統打造成一個功能</a:t>
            </a:r>
            <a:endParaRPr lang="en-US" sz="1400" dirty="0">
              <a:solidFill>
                <a:prstClr val="white"/>
              </a:solidFill>
              <a:latin typeface="Instrument Sans Medium" pitchFamily="34" charset="0"/>
            </a:endParaRPr>
          </a:p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400" dirty="0">
                <a:solidFill>
                  <a:prstClr val="white"/>
                </a:solidFill>
                <a:latin typeface="Instrument Sans Medium" pitchFamily="34" charset="0"/>
              </a:rPr>
              <a:t>   </a:t>
            </a:r>
            <a:r>
              <a:rPr lang="en-US" sz="1400" dirty="0" err="1">
                <a:solidFill>
                  <a:prstClr val="white"/>
                </a:solidFill>
                <a:latin typeface="Instrument Sans Medium" pitchFamily="34" charset="0"/>
              </a:rPr>
              <a:t>更強大、更穩定且更符合現代用戶需求的通訊平台</a:t>
            </a:r>
            <a:r>
              <a:rPr lang="en-US" sz="1400" dirty="0">
                <a:solidFill>
                  <a:prstClr val="white"/>
                </a:solidFill>
                <a:latin typeface="Instrument Sans Medium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6965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3661"/>
            <a:ext cx="8534400" cy="1507067"/>
          </a:xfrm>
        </p:spPr>
        <p:txBody>
          <a:bodyPr/>
          <a:lstStyle/>
          <a:p>
            <a:pPr>
              <a:lnSpc>
                <a:spcPts val="5550"/>
              </a:lnSpc>
            </a:pP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結論與參考文獻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sp>
        <p:nvSpPr>
          <p:cNvPr id="9" name="Text 1">
            <a:extLst>
              <a:ext uri="{FF2B5EF4-FFF2-40B4-BE49-F238E27FC236}">
                <a16:creationId xmlns:a16="http://schemas.microsoft.com/office/drawing/2014/main" id="{97813672-2CFD-40C2-B3E9-DE02C6BD7560}"/>
              </a:ext>
            </a:extLst>
          </p:cNvPr>
          <p:cNvSpPr/>
          <p:nvPr/>
        </p:nvSpPr>
        <p:spPr>
          <a:xfrm>
            <a:off x="2239982" y="2039391"/>
            <a:ext cx="77120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Instrument Sans Medium" pitchFamily="34" charset="0"/>
              </a:rPr>
              <a:t>本次專題成功地實現了基於 C# 與 TCP 協議的多人即時聊天室，並透過陣列應用與 AI </a:t>
            </a:r>
            <a:r>
              <a:rPr lang="en-US" sz="1400" dirty="0" err="1">
                <a:solidFill>
                  <a:prstClr val="white"/>
                </a:solidFill>
                <a:latin typeface="Instrument Sans Medium" pitchFamily="34" charset="0"/>
              </a:rPr>
              <a:t>協同開發展現了現代軟體開發的潛力。儘管存在一些限制，但本次專題為未來進一步研究與功能擴展奠定了堅實的基礎</a:t>
            </a:r>
            <a:r>
              <a:rPr lang="en-US" sz="1400" dirty="0">
                <a:solidFill>
                  <a:prstClr val="white"/>
                </a:solidFill>
                <a:latin typeface="Instrument Sans Medium" pitchFamily="34" charset="0"/>
              </a:rPr>
              <a:t>。</a:t>
            </a: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DEC271D7-CA3C-458D-8B7A-4AEEE6880D62}"/>
              </a:ext>
            </a:extLst>
          </p:cNvPr>
          <p:cNvSpPr/>
          <p:nvPr/>
        </p:nvSpPr>
        <p:spPr>
          <a:xfrm>
            <a:off x="2239982" y="2920480"/>
            <a:ext cx="1035010" cy="2884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00"/>
              </a:lnSpc>
              <a:spcBef>
                <a:spcPct val="0"/>
              </a:spcBef>
            </a:pPr>
            <a:r>
              <a:rPr lang="en-US" sz="2000" cap="all" dirty="0" err="1">
                <a:ln w="3175" cmpd="sng">
                  <a:noFill/>
                </a:ln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+mj-ea"/>
                <a:cs typeface="+mj-cs"/>
              </a:rPr>
              <a:t>參考文獻</a:t>
            </a:r>
            <a:endParaRPr lang="en-US" sz="2000" cap="all" dirty="0">
              <a:ln w="3175" cmpd="sng">
                <a:noFill/>
              </a:ln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  <a:ea typeface="+mj-ea"/>
              <a:cs typeface="+mj-cs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B731938D-1372-47B3-87C8-E97A7CF63911}"/>
              </a:ext>
            </a:extLst>
          </p:cNvPr>
          <p:cNvSpPr txBox="1"/>
          <p:nvPr/>
        </p:nvSpPr>
        <p:spPr>
          <a:xfrm>
            <a:off x="2613956" y="3341321"/>
            <a:ext cx="362759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zh-TW" altLang="en-US" sz="1400" dirty="0">
                <a:solidFill>
                  <a:prstClr val="white"/>
                </a:solidFill>
                <a:latin typeface="Instrument Sans Medium" pitchFamily="34" charset="0"/>
              </a:rPr>
              <a:t>新觀念 </a:t>
            </a:r>
            <a:r>
              <a:rPr lang="en-US" altLang="zh-TW" sz="1400" dirty="0">
                <a:solidFill>
                  <a:prstClr val="white"/>
                </a:solidFill>
                <a:latin typeface="Instrument Sans Medium" pitchFamily="34" charset="0"/>
              </a:rPr>
              <a:t>Visual C# </a:t>
            </a:r>
            <a:r>
              <a:rPr lang="zh-TW" altLang="en-US" sz="1400" dirty="0">
                <a:solidFill>
                  <a:prstClr val="white"/>
                </a:solidFill>
                <a:latin typeface="Instrument Sans Medium" pitchFamily="34" charset="0"/>
              </a:rPr>
              <a:t>程式設計範例教本 第六版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5A51000-C261-4C49-9F11-371171EFFA1B}"/>
              </a:ext>
            </a:extLst>
          </p:cNvPr>
          <p:cNvSpPr txBox="1"/>
          <p:nvPr/>
        </p:nvSpPr>
        <p:spPr>
          <a:xfrm>
            <a:off x="2613956" y="3649098"/>
            <a:ext cx="470103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TW" sz="1400" dirty="0">
                <a:solidFill>
                  <a:prstClr val="white"/>
                </a:solidFill>
                <a:latin typeface="Instrument Sans Medium" pitchFamily="34" charset="0"/>
              </a:rPr>
              <a:t>https://github.com/ohad-shai/chat-app?tab=readme-ov-file</a:t>
            </a:r>
            <a:endParaRPr lang="zh-TW" altLang="en-US" sz="1400" dirty="0">
              <a:solidFill>
                <a:prstClr val="white"/>
              </a:solidFill>
              <a:latin typeface="Instrumen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3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33480"/>
            <a:ext cx="8534400" cy="1507067"/>
          </a:xfrm>
        </p:spPr>
        <p:txBody>
          <a:bodyPr/>
          <a:lstStyle/>
          <a:p>
            <a:pPr algn="ctr"/>
            <a:r>
              <a:rPr lang="en-US" altLang="zh-TW" sz="3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緒論：研究背景與目標</a:t>
            </a:r>
            <a:endParaRPr lang="zh-TW" altLang="en-US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01EE028-436A-4D90-A2EB-036FDED2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824223"/>
              </p:ext>
            </p:extLst>
          </p:nvPr>
        </p:nvGraphicFramePr>
        <p:xfrm>
          <a:off x="2032000" y="2240547"/>
          <a:ext cx="8127999" cy="3308458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1538286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786235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432973074"/>
                    </a:ext>
                  </a:extLst>
                </a:gridCol>
              </a:tblGrid>
              <a:tr h="398380"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Instrument Sans Semi Bold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研究背景與動機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Instrument Sans Semi Bold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研究目的</a:t>
                      </a:r>
                      <a:endParaRPr lang="en-US" altLang="zh-TW" sz="1800" dirty="0">
                        <a:solidFill>
                          <a:schemeClr val="tx1"/>
                        </a:solidFill>
                        <a:latin typeface="Instrument Sans Semi Bold" pitchFamily="34" charset="0"/>
                        <a:ea typeface="Instrument Sans Semi Bold" pitchFamily="34" charset="-122"/>
                        <a:cs typeface="Instrument Sans Semi Bold" pitchFamily="34" charset="-12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dirty="0" err="1">
                          <a:solidFill>
                            <a:schemeClr val="tx1"/>
                          </a:solidFill>
                          <a:latin typeface="Instrument Sans Semi Bold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問題陳述與貢獻</a:t>
                      </a:r>
                      <a:endParaRPr lang="en-US" altLang="zh-TW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79765"/>
                  </a:ext>
                </a:extLst>
              </a:tr>
              <a:tr h="2765122">
                <a:tc>
                  <a:txBody>
                    <a:bodyPr/>
                    <a:lstStyle/>
                    <a:p>
                      <a:pPr marL="180000" marR="0" lvl="0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隨著即時通訊的普及，聊天系統已成為現代生活與工作的核心溝通工具。本專題旨在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C# 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環境中，建構一套穩定的多人即時聊天室，並引入第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8 章 (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陣列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) 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與第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16 章 (與 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ChatGPT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協同開發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) </a:t>
                      </a:r>
                      <a:r>
                        <a:rPr lang="en-US" altLang="zh-TW" sz="14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技術，作為重點研究方向。這將有助於理解複雜的網路應用開發</a:t>
                      </a:r>
                      <a:r>
                        <a:rPr lang="en-US" altLang="zh-TW" sz="14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324000" marR="0" lvl="0" indent="-14400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學習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C# 在 TCP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通訊協議上的應用</a:t>
                      </a:r>
                      <a:r>
                        <a:rPr lang="zh-TW" altLang="en-US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  <a:ea typeface="Instrument Sans Medium" pitchFamily="34" charset="-122"/>
                        <a:cs typeface="Instrument Sans Medium" pitchFamily="34" charset="-120"/>
                      </a:endParaRPr>
                    </a:p>
                    <a:p>
                      <a:pPr marL="324000" marR="0" lvl="0" indent="-14400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探索如何以陣列作為資料暫存的高效結構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  <a:p>
                      <a:pPr marL="324000" marR="0" lvl="0" indent="-14400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與 AI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協作開發，提升專案品質與開發效率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面對多用戶同時連線的挑戰，本專題將展示如何結合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C#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技術、資料結構與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AI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協作，達成穩定、即時的聊天室功能。我們將提供一個功能完備的範例，為未來更複雜的網路應用奠定基礎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  <a:p>
                      <a:pPr marL="180000"/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3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364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33480"/>
            <a:ext cx="8534400" cy="1507067"/>
          </a:xfrm>
        </p:spPr>
        <p:txBody>
          <a:bodyPr/>
          <a:lstStyle/>
          <a:p>
            <a:pPr marL="0" indent="0" algn="ctr">
              <a:lnSpc>
                <a:spcPts val="4700"/>
              </a:lnSpc>
              <a:buNone/>
            </a:pPr>
            <a:r>
              <a:rPr lang="en-US" altLang="zh-TW" sz="3600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系統設計：架構與模組規劃</a:t>
            </a:r>
            <a:endParaRPr lang="en-US" altLang="zh-TW" sz="3600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901EE028-436A-4D90-A2EB-036FDED2BE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901565"/>
              </p:ext>
            </p:extLst>
          </p:nvPr>
        </p:nvGraphicFramePr>
        <p:xfrm>
          <a:off x="966000" y="2240547"/>
          <a:ext cx="10260000" cy="3163502"/>
        </p:xfrm>
        <a:graphic>
          <a:graphicData uri="http://schemas.openxmlformats.org/drawingml/2006/table">
            <a:tbl>
              <a:tblPr firstRow="1" bandRow="1">
                <a:effectLst>
                  <a:reflection blurRad="6350" stA="50000" endA="275" endPos="40000" dist="101600" dir="5400000" sy="-100000" algn="bl" rotWithShape="0"/>
                </a:effectLst>
                <a:tableStyleId>{5C22544A-7EE6-4342-B048-85BDC9FD1C3A}</a:tableStyleId>
              </a:tblPr>
              <a:tblGrid>
                <a:gridCol w="2565000">
                  <a:extLst>
                    <a:ext uri="{9D8B030D-6E8A-4147-A177-3AD203B41FA5}">
                      <a16:colId xmlns:a16="http://schemas.microsoft.com/office/drawing/2014/main" val="4215382860"/>
                    </a:ext>
                  </a:extLst>
                </a:gridCol>
                <a:gridCol w="2565000">
                  <a:extLst>
                    <a:ext uri="{9D8B030D-6E8A-4147-A177-3AD203B41FA5}">
                      <a16:colId xmlns:a16="http://schemas.microsoft.com/office/drawing/2014/main" val="187862353"/>
                    </a:ext>
                  </a:extLst>
                </a:gridCol>
                <a:gridCol w="2565000">
                  <a:extLst>
                    <a:ext uri="{9D8B030D-6E8A-4147-A177-3AD203B41FA5}">
                      <a16:colId xmlns:a16="http://schemas.microsoft.com/office/drawing/2014/main" val="3432973074"/>
                    </a:ext>
                  </a:extLst>
                </a:gridCol>
                <a:gridCol w="2565000">
                  <a:extLst>
                    <a:ext uri="{9D8B030D-6E8A-4147-A177-3AD203B41FA5}">
                      <a16:colId xmlns:a16="http://schemas.microsoft.com/office/drawing/2014/main" val="951286800"/>
                    </a:ext>
                  </a:extLst>
                </a:gridCol>
              </a:tblGrid>
              <a:tr h="398380"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Client-Server </a:t>
                      </a: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Instrument Sans Semi Bold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架構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Instrument Sans Semi Bold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模組說明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資料結構應用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-1440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800" b="1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AI </a:t>
                      </a:r>
                      <a:r>
                        <a:rPr lang="en-US" altLang="zh-TW" sz="1800" b="1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Instrument Sans Semi Bold" pitchFamily="34" charset="-122"/>
                          <a:cs typeface="Instrument Sans Semi Bold" pitchFamily="34" charset="-120"/>
                        </a:rPr>
                        <a:t>協同開發應用</a:t>
                      </a:r>
                      <a:endParaRPr lang="en-US" altLang="zh-TW" sz="1800" b="1" kern="1200" dirty="0">
                        <a:solidFill>
                          <a:schemeClr val="tx1"/>
                        </a:solidFill>
                        <a:latin typeface="Arial Narrow" panose="020B060602020203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 w="50800" prst="hardEdge"/>
                      <a:lightRig rig="flood" dir="t"/>
                    </a:cell3D>
                    <a:solidFill>
                      <a:schemeClr val="accent6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679765"/>
                  </a:ext>
                </a:extLst>
              </a:tr>
              <a:tr h="2765122">
                <a:tc>
                  <a:txBody>
                    <a:bodyPr/>
                    <a:lstStyle/>
                    <a:p>
                      <a:pPr marL="180000" marR="0" lvl="0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系統採用經典的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Client-Server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架構，確保穩定的訊息傳遞與管理。此架構包含用戶端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(Client)、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伺服器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(Server)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與共用類別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(Shared)，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各司其職，協同運作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Client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負責連線伺服器並提供用戶操作界面與即時訊息功能；Server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負責接收多用戶連線及訊息廣播；Shared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則包含共用資料結構，如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MessageInfo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與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UserInfo，確保資料一致性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透過陣列暫存使用者與歷史訊息，能有效減少資源消耗。這種記憶體中的高效資料處理方式，對即時通訊系統的效能至關重要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4572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專案期間與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ChatGPT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協作進行問題討論、優化與除錯，深入體驗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 AI </a:t>
                      </a:r>
                      <a:r>
                        <a:rPr lang="en-US" altLang="zh-TW" sz="1400" kern="1200" dirty="0" err="1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輔助開發的模式。這不僅提升了開發效率，也促進了程式碼品質的改善</a:t>
                      </a:r>
                      <a:r>
                        <a:rPr lang="en-US" altLang="zh-TW" sz="1400" kern="1200" dirty="0">
                          <a:solidFill>
                            <a:schemeClr val="tx1"/>
                          </a:solidFill>
                          <a:latin typeface="Instrument Sans Medium" pitchFamily="34" charset="0"/>
                          <a:ea typeface="Instrument Sans Medium" pitchFamily="34" charset="-122"/>
                          <a:cs typeface="Instrument Sans Medium" pitchFamily="34" charset="-120"/>
                        </a:rPr>
                        <a:t>。</a:t>
                      </a:r>
                      <a:endParaRPr lang="en-US" altLang="zh-TW" sz="1400" kern="1200" dirty="0">
                        <a:solidFill>
                          <a:schemeClr val="tx1"/>
                        </a:solidFill>
                        <a:latin typeface="Instrument Sans Medium" pitchFamily="34" charset="0"/>
                      </a:endParaRPr>
                    </a:p>
                    <a:p>
                      <a:pPr marL="180000">
                        <a:lnSpc>
                          <a:spcPts val="2500"/>
                        </a:lnSpc>
                      </a:pP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33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180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3661"/>
            <a:ext cx="8534400" cy="1507067"/>
          </a:xfrm>
        </p:spPr>
        <p:txBody>
          <a:bodyPr/>
          <a:lstStyle/>
          <a:p>
            <a:pPr marL="0" indent="0" algn="ctr">
              <a:lnSpc>
                <a:spcPts val="4700"/>
              </a:lnSpc>
            </a:pPr>
            <a:r>
              <a:rPr lang="zh-TW" altLang="en-US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流程圖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7EBC695-1C85-47FC-B5F2-DC680BDA7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303" y="2050728"/>
            <a:ext cx="4107393" cy="4189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669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 descr="一張含有 文字, 圖表, 行, 字型 的圖片&#10;&#10;AI 產生的內容可能不正確。">
            <a:extLst>
              <a:ext uri="{FF2B5EF4-FFF2-40B4-BE49-F238E27FC236}">
                <a16:creationId xmlns:a16="http://schemas.microsoft.com/office/drawing/2014/main" id="{85722549-A4BC-4D9C-8D80-0C954171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093" y="2017172"/>
            <a:ext cx="2885811" cy="418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標題 6">
            <a:extLst>
              <a:ext uri="{FF2B5EF4-FFF2-40B4-BE49-F238E27FC236}">
                <a16:creationId xmlns:a16="http://schemas.microsoft.com/office/drawing/2014/main" id="{87995885-35DE-44DB-93A7-5B655C8F2AD4}"/>
              </a:ext>
            </a:extLst>
          </p:cNvPr>
          <p:cNvSpPr txBox="1">
            <a:spLocks/>
          </p:cNvSpPr>
          <p:nvPr/>
        </p:nvSpPr>
        <p:spPr>
          <a:xfrm>
            <a:off x="2935551" y="510105"/>
            <a:ext cx="6320897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lnSpc>
                <a:spcPts val="4700"/>
              </a:lnSpc>
            </a:pPr>
            <a:r>
              <a:rPr lang="en-US" altLang="zh-TW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UML</a:t>
            </a:r>
            <a:r>
              <a:rPr lang="zh-TW" altLang="en-US" dirty="0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類別圖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834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33480"/>
            <a:ext cx="8534400" cy="1507067"/>
          </a:xfrm>
        </p:spPr>
        <p:txBody>
          <a:bodyPr/>
          <a:lstStyle/>
          <a:p>
            <a:pPr algn="ctr">
              <a:lnSpc>
                <a:spcPts val="4700"/>
              </a:lnSpc>
            </a:pP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系統實現：開發環境與核心技術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89B0FE-CB81-4968-929C-68EA8639FEEB}"/>
              </a:ext>
            </a:extLst>
          </p:cNvPr>
          <p:cNvGrpSpPr/>
          <p:nvPr/>
        </p:nvGrpSpPr>
        <p:grpSpPr>
          <a:xfrm>
            <a:off x="2561862" y="1902589"/>
            <a:ext cx="3490423" cy="2489200"/>
            <a:chOff x="2342148" y="2134935"/>
            <a:chExt cx="3753851" cy="2489200"/>
          </a:xfrm>
        </p:grpSpPr>
        <p:sp>
          <p:nvSpPr>
            <p:cNvPr id="2" name="矩形: 圓角 1">
              <a:extLst>
                <a:ext uri="{FF2B5EF4-FFF2-40B4-BE49-F238E27FC236}">
                  <a16:creationId xmlns:a16="http://schemas.microsoft.com/office/drawing/2014/main" id="{525E954B-1DA2-47A7-AD8D-8358B4EAAC7D}"/>
                </a:ext>
              </a:extLst>
            </p:cNvPr>
            <p:cNvSpPr/>
            <p:nvPr/>
          </p:nvSpPr>
          <p:spPr>
            <a:xfrm>
              <a:off x="2342148" y="2134935"/>
              <a:ext cx="3753851" cy="248920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effectLst>
              <a:softEdge rad="1270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14018587-744F-4479-86B6-7B3939B3F986}"/>
                </a:ext>
              </a:extLst>
            </p:cNvPr>
            <p:cNvCxnSpPr>
              <a:cxnSpLocks/>
            </p:cNvCxnSpPr>
            <p:nvPr/>
          </p:nvCxnSpPr>
          <p:spPr>
            <a:xfrm>
              <a:off x="2537460" y="2751221"/>
              <a:ext cx="3337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208DEFB7-F7B5-48AB-B8AE-D63941A9506C}"/>
              </a:ext>
            </a:extLst>
          </p:cNvPr>
          <p:cNvGrpSpPr/>
          <p:nvPr/>
        </p:nvGrpSpPr>
        <p:grpSpPr>
          <a:xfrm>
            <a:off x="6139715" y="1902589"/>
            <a:ext cx="3490422" cy="2471291"/>
            <a:chOff x="2342148" y="2134935"/>
            <a:chExt cx="3753851" cy="2471291"/>
          </a:xfrm>
        </p:grpSpPr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9ECB535E-C3EE-4B7B-BB9B-35B8945A7029}"/>
                </a:ext>
              </a:extLst>
            </p:cNvPr>
            <p:cNvSpPr/>
            <p:nvPr/>
          </p:nvSpPr>
          <p:spPr>
            <a:xfrm>
              <a:off x="2342148" y="2134935"/>
              <a:ext cx="3753851" cy="2471291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effectLst>
              <a:softEdge rad="1270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5D7E921F-D392-4F75-89DC-025419D78085}"/>
                </a:ext>
              </a:extLst>
            </p:cNvPr>
            <p:cNvCxnSpPr>
              <a:cxnSpLocks/>
            </p:cNvCxnSpPr>
            <p:nvPr/>
          </p:nvCxnSpPr>
          <p:spPr>
            <a:xfrm>
              <a:off x="2537460" y="2751221"/>
              <a:ext cx="333756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4276959B-F4F1-43B4-99AA-B9D342EF5290}"/>
              </a:ext>
            </a:extLst>
          </p:cNvPr>
          <p:cNvGrpSpPr/>
          <p:nvPr/>
        </p:nvGrpSpPr>
        <p:grpSpPr>
          <a:xfrm>
            <a:off x="2561862" y="4391789"/>
            <a:ext cx="7068276" cy="1658489"/>
            <a:chOff x="2342148" y="2134937"/>
            <a:chExt cx="3753851" cy="1658490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CA0E3DEC-56F2-4CAD-8FC4-3DFFEB427235}"/>
                </a:ext>
              </a:extLst>
            </p:cNvPr>
            <p:cNvSpPr/>
            <p:nvPr/>
          </p:nvSpPr>
          <p:spPr>
            <a:xfrm>
              <a:off x="2342148" y="2134937"/>
              <a:ext cx="3753851" cy="1658490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effectLst>
              <a:softEdge rad="127000"/>
            </a:effectLst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63F830F-6719-4E6C-956A-B4A99A4539EA}"/>
                </a:ext>
              </a:extLst>
            </p:cNvPr>
            <p:cNvCxnSpPr>
              <a:cxnSpLocks/>
            </p:cNvCxnSpPr>
            <p:nvPr/>
          </p:nvCxnSpPr>
          <p:spPr>
            <a:xfrm>
              <a:off x="2444877" y="2751221"/>
              <a:ext cx="354839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E0992BBD-8FD2-4E7E-8A95-C458F274BB64}"/>
              </a:ext>
            </a:extLst>
          </p:cNvPr>
          <p:cNvSpPr txBox="1"/>
          <p:nvPr/>
        </p:nvSpPr>
        <p:spPr>
          <a:xfrm>
            <a:off x="2773686" y="2166712"/>
            <a:ext cx="1529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  <a:defRPr/>
            </a:pPr>
            <a:r>
              <a:rPr lang="en-US" altLang="zh-TW" b="1" dirty="0" err="1">
                <a:latin typeface="Arial Narrow" panose="020B0606020202030204" pitchFamily="34" charset="0"/>
              </a:rPr>
              <a:t>開發環境</a:t>
            </a:r>
            <a:endParaRPr lang="en-US" altLang="zh-TW" b="1" dirty="0">
              <a:latin typeface="Arial Narrow" panose="020B0606020202030204" pitchFamily="34" charset="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3D29DFF1-4512-49EE-BBD8-4B1DC7A6907C}"/>
              </a:ext>
            </a:extLst>
          </p:cNvPr>
          <p:cNvSpPr txBox="1"/>
          <p:nvPr/>
        </p:nvSpPr>
        <p:spPr>
          <a:xfrm>
            <a:off x="2767335" y="2490301"/>
            <a:ext cx="3071814" cy="19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ts val="2500"/>
              </a:lnSpc>
            </a:pPr>
            <a:r>
              <a:rPr lang="en-US" altLang="zh-TW" sz="1400" dirty="0">
                <a:latin typeface="Instrument Sans Medium" pitchFamily="34" charset="0"/>
              </a:rPr>
              <a:t>2022，並使用 .NET 8.0 </a:t>
            </a:r>
            <a:r>
              <a:rPr lang="en-US" altLang="zh-TW" sz="1400" dirty="0" err="1">
                <a:latin typeface="Instrument Sans Medium" pitchFamily="34" charset="0"/>
              </a:rPr>
              <a:t>框架。這些工本專題的開發環境主要基於</a:t>
            </a:r>
            <a:r>
              <a:rPr lang="en-US" altLang="zh-TW" sz="1400" dirty="0">
                <a:latin typeface="Instrument Sans Medium" pitchFamily="34" charset="0"/>
              </a:rPr>
              <a:t> Microsoft Visual Studio </a:t>
            </a:r>
            <a:r>
              <a:rPr lang="en-US" altLang="zh-TW" sz="1400" dirty="0" err="1">
                <a:latin typeface="Instrument Sans Medium" pitchFamily="34" charset="0"/>
              </a:rPr>
              <a:t>具提供了強大的開發支援與豐富的函式庫，確保專案能高效進行</a:t>
            </a:r>
            <a:r>
              <a:rPr lang="en-US" altLang="zh-TW" sz="1400" dirty="0">
                <a:latin typeface="Instrument Sans Medium" pitchFamily="34" charset="0"/>
              </a:rPr>
              <a:t>。</a:t>
            </a:r>
          </a:p>
          <a:p>
            <a:endParaRPr lang="zh-TW" altLang="en-US" dirty="0"/>
          </a:p>
        </p:txBody>
      </p:sp>
      <p:sp>
        <p:nvSpPr>
          <p:cNvPr id="42" name="Text 5">
            <a:extLst>
              <a:ext uri="{FF2B5EF4-FFF2-40B4-BE49-F238E27FC236}">
                <a16:creationId xmlns:a16="http://schemas.microsoft.com/office/drawing/2014/main" id="{0EEEE131-EF7A-4A3C-AB5F-0A51AC87F707}"/>
              </a:ext>
            </a:extLst>
          </p:cNvPr>
          <p:cNvSpPr/>
          <p:nvPr/>
        </p:nvSpPr>
        <p:spPr>
          <a:xfrm>
            <a:off x="6321321" y="2139933"/>
            <a:ext cx="1731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</a:rPr>
              <a:t>核心代碼解析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7" name="Text 6">
            <a:extLst>
              <a:ext uri="{FF2B5EF4-FFF2-40B4-BE49-F238E27FC236}">
                <a16:creationId xmlns:a16="http://schemas.microsoft.com/office/drawing/2014/main" id="{03925653-8788-4118-8E2D-90A9171EAED4}"/>
              </a:ext>
            </a:extLst>
          </p:cNvPr>
          <p:cNvSpPr/>
          <p:nvPr/>
        </p:nvSpPr>
        <p:spPr>
          <a:xfrm>
            <a:off x="6386804" y="2536785"/>
            <a:ext cx="3037861" cy="16063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80000" indent="0">
              <a:lnSpc>
                <a:spcPts val="2500"/>
              </a:lnSpc>
              <a:buNone/>
            </a:pPr>
            <a:r>
              <a:rPr lang="en-US" sz="1400" dirty="0">
                <a:latin typeface="Instrument Sans Medium" pitchFamily="34" charset="0"/>
              </a:rPr>
              <a:t>核心程式碼包含 TCP_Client.cs (處理連線與串流操作) 和 TCP_Server.cs (</a:t>
            </a:r>
            <a:r>
              <a:rPr lang="en-US" sz="1400" dirty="0" err="1">
                <a:latin typeface="Instrument Sans Medium" pitchFamily="34" charset="0"/>
              </a:rPr>
              <a:t>負責監聽用戶端並以多執行緒處理</a:t>
            </a:r>
            <a:r>
              <a:rPr lang="en-US" sz="1400" dirty="0">
                <a:latin typeface="Instrument Sans Medium" pitchFamily="34" charset="0"/>
              </a:rPr>
              <a:t>)。</a:t>
            </a:r>
            <a:r>
              <a:rPr lang="en-US" sz="1400" dirty="0" err="1">
                <a:latin typeface="Instrument Sans Medium" pitchFamily="34" charset="0"/>
              </a:rPr>
              <a:t>陣列被廣泛應用於記憶體中暫存使用者資訊與訊息，確保即時性</a:t>
            </a:r>
            <a:r>
              <a:rPr lang="en-US" sz="1400" dirty="0">
                <a:latin typeface="Instrument Sans Medium" pitchFamily="34" charset="0"/>
              </a:rPr>
              <a:t>。</a:t>
            </a:r>
          </a:p>
        </p:txBody>
      </p:sp>
      <p:sp>
        <p:nvSpPr>
          <p:cNvPr id="48" name="Text 8">
            <a:extLst>
              <a:ext uri="{FF2B5EF4-FFF2-40B4-BE49-F238E27FC236}">
                <a16:creationId xmlns:a16="http://schemas.microsoft.com/office/drawing/2014/main" id="{1AC97E13-8E95-4C86-8E02-1C8D7F81DB0C}"/>
              </a:ext>
            </a:extLst>
          </p:cNvPr>
          <p:cNvSpPr/>
          <p:nvPr/>
        </p:nvSpPr>
        <p:spPr>
          <a:xfrm>
            <a:off x="2743468" y="4638741"/>
            <a:ext cx="214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144000">
              <a:buFont typeface="Arial" panose="020B0604020202020204" pitchFamily="34" charset="0"/>
              <a:buChar char="•"/>
            </a:pPr>
            <a:r>
              <a:rPr lang="en-US" b="1" dirty="0" err="1">
                <a:latin typeface="Arial Narrow" panose="020B0606020202030204" pitchFamily="34" charset="0"/>
              </a:rPr>
              <a:t>ChatGPT</a:t>
            </a:r>
            <a:r>
              <a:rPr lang="en-US" b="1" dirty="0">
                <a:latin typeface="Arial Narrow" panose="020B0606020202030204" pitchFamily="34" charset="0"/>
              </a:rPr>
              <a:t> </a:t>
            </a:r>
            <a:r>
              <a:rPr lang="en-US" b="1" dirty="0" err="1">
                <a:latin typeface="Arial Narrow" panose="020B0606020202030204" pitchFamily="34" charset="0"/>
              </a:rPr>
              <a:t>協同開發</a:t>
            </a:r>
            <a:endParaRPr lang="en-US" b="1" dirty="0">
              <a:latin typeface="Arial Narrow" panose="020B0606020202030204" pitchFamily="34" charset="0"/>
            </a:endParaRPr>
          </a:p>
        </p:txBody>
      </p:sp>
      <p:sp>
        <p:nvSpPr>
          <p:cNvPr id="49" name="Text 9">
            <a:extLst>
              <a:ext uri="{FF2B5EF4-FFF2-40B4-BE49-F238E27FC236}">
                <a16:creationId xmlns:a16="http://schemas.microsoft.com/office/drawing/2014/main" id="{CCF5457E-12DB-41EC-B722-74748ED6F61D}"/>
              </a:ext>
            </a:extLst>
          </p:cNvPr>
          <p:cNvSpPr/>
          <p:nvPr/>
        </p:nvSpPr>
        <p:spPr>
          <a:xfrm>
            <a:off x="2668235" y="4953032"/>
            <a:ext cx="6880879" cy="696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>
              <a:lnSpc>
                <a:spcPts val="2500"/>
              </a:lnSpc>
            </a:pPr>
            <a:r>
              <a:rPr lang="en-US" sz="1400" dirty="0">
                <a:latin typeface="Instrument Sans Medium" pitchFamily="34" charset="0"/>
              </a:rPr>
              <a:t>我們充分利用 ChatGPT 解決程式設計問題、提供最佳化建議，並協助除錯。這種 AI </a:t>
            </a:r>
            <a:r>
              <a:rPr lang="en-US" sz="1400" dirty="0" err="1">
                <a:latin typeface="Instrument Sans Medium" pitchFamily="34" charset="0"/>
              </a:rPr>
              <a:t>輔助模式極大地提升了整體開發效率，並讓團隊能更快地解決複雜問題</a:t>
            </a:r>
            <a:r>
              <a:rPr lang="en-US" sz="1400" dirty="0">
                <a:latin typeface="Instrument Sans Medium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1470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3661"/>
            <a:ext cx="8534400" cy="1507067"/>
          </a:xfrm>
        </p:spPr>
        <p:txBody>
          <a:bodyPr/>
          <a:lstStyle/>
          <a:p>
            <a:pPr algn="ctr">
              <a:lnSpc>
                <a:spcPts val="4700"/>
              </a:lnSpc>
            </a:pP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測試與驗證：確保系統穩定性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graphicFrame>
        <p:nvGraphicFramePr>
          <p:cNvPr id="6" name="資料庫圖表 5">
            <a:extLst>
              <a:ext uri="{FF2B5EF4-FFF2-40B4-BE49-F238E27FC236}">
                <a16:creationId xmlns:a16="http://schemas.microsoft.com/office/drawing/2014/main" id="{B93AE355-6180-41BD-9844-B28410361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4002433"/>
              </p:ext>
            </p:extLst>
          </p:nvPr>
        </p:nvGraphicFramePr>
        <p:xfrm>
          <a:off x="2994025" y="1474886"/>
          <a:ext cx="6203950" cy="39357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 5">
            <a:extLst>
              <a:ext uri="{FF2B5EF4-FFF2-40B4-BE49-F238E27FC236}">
                <a16:creationId xmlns:a16="http://schemas.microsoft.com/office/drawing/2014/main" id="{3149D0FB-1489-40D9-9D61-774FC58FABDC}"/>
              </a:ext>
            </a:extLst>
          </p:cNvPr>
          <p:cNvSpPr/>
          <p:nvPr/>
        </p:nvSpPr>
        <p:spPr>
          <a:xfrm>
            <a:off x="3156585" y="2104657"/>
            <a:ext cx="828675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  <a:defRPr/>
            </a:pP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單元測試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7" name="Text 10">
            <a:extLst>
              <a:ext uri="{FF2B5EF4-FFF2-40B4-BE49-F238E27FC236}">
                <a16:creationId xmlns:a16="http://schemas.microsoft.com/office/drawing/2014/main" id="{CA7FCC5F-C1E2-4EFC-8465-60D1D14F1079}"/>
              </a:ext>
            </a:extLst>
          </p:cNvPr>
          <p:cNvSpPr/>
          <p:nvPr/>
        </p:nvSpPr>
        <p:spPr>
          <a:xfrm>
            <a:off x="3517582" y="3133992"/>
            <a:ext cx="648415" cy="6320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>
              <a:lnSpc>
                <a:spcPts val="2500"/>
              </a:lnSpc>
              <a:buNone/>
              <a:defRPr/>
            </a:pP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系統整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  <a:p>
            <a:pPr indent="0">
              <a:lnSpc>
                <a:spcPts val="2500"/>
              </a:lnSpc>
              <a:buNone/>
              <a:defRPr/>
            </a:pP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合測試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466387C4-0CA6-490B-AD19-AF1C810A8B0D}"/>
              </a:ext>
            </a:extLst>
          </p:cNvPr>
          <p:cNvSpPr/>
          <p:nvPr/>
        </p:nvSpPr>
        <p:spPr>
          <a:xfrm>
            <a:off x="3156585" y="4483006"/>
            <a:ext cx="859155" cy="338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  <a:defRPr/>
            </a:pPr>
            <a:r>
              <a:rPr lang="en-US" sz="1600" b="1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Arial Narrow" panose="020B0606020202030204" pitchFamily="34" charset="0"/>
              </a:rPr>
              <a:t>效能評估</a:t>
            </a:r>
            <a:endParaRPr lang="en-US" sz="1600" b="1" dirty="0">
              <a:solidFill>
                <a:schemeClr val="bg1">
                  <a:lumMod val="50000"/>
                  <a:lumOff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0F6EDE-E575-4A38-ABD9-11383D51EADF}"/>
              </a:ext>
            </a:extLst>
          </p:cNvPr>
          <p:cNvSpPr txBox="1"/>
          <p:nvPr/>
        </p:nvSpPr>
        <p:spPr>
          <a:xfrm>
            <a:off x="2948622" y="5538481"/>
            <a:ext cx="6294755" cy="832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altLang="zh-TW" sz="1400" dirty="0" err="1">
                <a:solidFill>
                  <a:prstClr val="white"/>
                </a:solidFill>
                <a:latin typeface="Instrument Sans Medium" pitchFamily="34" charset="0"/>
              </a:rPr>
              <a:t>透過這些多層次的測試，我們確保了聊天室系統在不同壓力情境下的穩定性與可靠性，為用戶提供最佳的即時通訊體驗</a:t>
            </a:r>
            <a:r>
              <a:rPr lang="en-US" altLang="zh-TW" sz="1400" dirty="0">
                <a:solidFill>
                  <a:prstClr val="white"/>
                </a:solidFill>
                <a:latin typeface="Instrument Sans Medium" pitchFamily="34" charset="0"/>
              </a:rPr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9354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3661"/>
            <a:ext cx="8534400" cy="1507067"/>
          </a:xfrm>
        </p:spPr>
        <p:txBody>
          <a:bodyPr/>
          <a:lstStyle/>
          <a:p>
            <a:pPr>
              <a:lnSpc>
                <a:spcPts val="4700"/>
              </a:lnSpc>
            </a:pP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研究成果：功能實現與技術整合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graphicFrame>
        <p:nvGraphicFramePr>
          <p:cNvPr id="5" name="資料庫圖表 4">
            <a:extLst>
              <a:ext uri="{FF2B5EF4-FFF2-40B4-BE49-F238E27FC236}">
                <a16:creationId xmlns:a16="http://schemas.microsoft.com/office/drawing/2014/main" id="{BB1D1983-BFC5-4A96-A8A3-D25C0E3ED2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422626"/>
              </p:ext>
            </p:extLst>
          </p:nvPr>
        </p:nvGraphicFramePr>
        <p:xfrm>
          <a:off x="852586" y="1609725"/>
          <a:ext cx="6066790" cy="4267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37E7BF29-CC2B-452D-BA19-839E65EAC3B0}"/>
              </a:ext>
            </a:extLst>
          </p:cNvPr>
          <p:cNvSpPr txBox="1"/>
          <p:nvPr/>
        </p:nvSpPr>
        <p:spPr>
          <a:xfrm>
            <a:off x="1809531" y="1860963"/>
            <a:ext cx="100540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zh-TW" altLang="en-US" sz="1600" b="1" dirty="0">
                <a:latin typeface="Arial Narrow" panose="020B0606020202030204" pitchFamily="34" charset="0"/>
              </a:rPr>
              <a:t>成功實現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4775C291-908E-4C3C-866E-EE0E65653A2C}"/>
              </a:ext>
            </a:extLst>
          </p:cNvPr>
          <p:cNvSpPr txBox="1"/>
          <p:nvPr/>
        </p:nvSpPr>
        <p:spPr>
          <a:xfrm>
            <a:off x="4955123" y="5190167"/>
            <a:ext cx="1261884" cy="38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ts val="2500"/>
              </a:lnSpc>
              <a:buNone/>
              <a:defRPr/>
            </a:pPr>
            <a:r>
              <a:rPr lang="en-US" altLang="zh-TW" sz="1600" b="1" dirty="0">
                <a:latin typeface="Arial Narrow" panose="020B0606020202030204" pitchFamily="34" charset="0"/>
              </a:rPr>
              <a:t>AI </a:t>
            </a:r>
            <a:r>
              <a:rPr lang="en-US" altLang="zh-TW" sz="1600" b="1" dirty="0" err="1">
                <a:latin typeface="Arial Narrow" panose="020B0606020202030204" pitchFamily="34" charset="0"/>
              </a:rPr>
              <a:t>協同開發</a:t>
            </a:r>
            <a:endParaRPr lang="en-US" altLang="zh-TW" sz="1600" b="1" dirty="0">
              <a:latin typeface="Arial Narrow" panose="020B060602020203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E4693706-3F73-4843-9DEF-E85615428C9A}"/>
              </a:ext>
            </a:extLst>
          </p:cNvPr>
          <p:cNvSpPr txBox="1"/>
          <p:nvPr/>
        </p:nvSpPr>
        <p:spPr>
          <a:xfrm>
            <a:off x="1559065" y="5190167"/>
            <a:ext cx="1210588" cy="3810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ts val="2500"/>
              </a:lnSpc>
              <a:buNone/>
              <a:defRPr/>
            </a:pPr>
            <a:r>
              <a:rPr lang="en-US" altLang="zh-TW" sz="1600" b="1" dirty="0" err="1">
                <a:latin typeface="Arial Narrow" panose="020B0606020202030204" pitchFamily="34" charset="0"/>
              </a:rPr>
              <a:t>穩定與即時</a:t>
            </a:r>
            <a:endParaRPr lang="en-US" altLang="zh-TW" sz="1600" b="1" dirty="0">
              <a:latin typeface="Arial Narrow" panose="020B0606020202030204" pitchFamily="34" charset="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2F80CF8-AE34-4FE1-9D81-53232F122E49}"/>
              </a:ext>
            </a:extLst>
          </p:cNvPr>
          <p:cNvSpPr txBox="1"/>
          <p:nvPr/>
        </p:nvSpPr>
        <p:spPr>
          <a:xfrm>
            <a:off x="4955123" y="1860963"/>
            <a:ext cx="1005403" cy="379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zh-TW" altLang="en-US" sz="1600" b="1" dirty="0">
                <a:latin typeface="Arial Narrow" panose="020B0606020202030204" pitchFamily="34" charset="0"/>
              </a:rPr>
              <a:t>陣列應用</a:t>
            </a:r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5CC4D52-0441-4AA9-AAE9-2B680A7AFBA5}"/>
              </a:ext>
            </a:extLst>
          </p:cNvPr>
          <p:cNvSpPr/>
          <p:nvPr/>
        </p:nvSpPr>
        <p:spPr>
          <a:xfrm>
            <a:off x="6231476" y="3480213"/>
            <a:ext cx="5107938" cy="43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144000" indent="-144000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white"/>
                </a:solidFill>
                <a:latin typeface="Instrument Sans Medium" pitchFamily="34" charset="0"/>
              </a:rPr>
              <a:t>本次專題不僅驗證了我們在 C# </a:t>
            </a:r>
            <a:r>
              <a:rPr lang="en-US" sz="1400" dirty="0" err="1">
                <a:solidFill>
                  <a:prstClr val="white"/>
                </a:solidFill>
                <a:latin typeface="Instrument Sans Medium" pitchFamily="34" charset="0"/>
              </a:rPr>
              <a:t>網路編程方面的能力，更深入探索了現代技術整合的可能性，為未來的軟體開發提供了寶貴的實踐經驗</a:t>
            </a:r>
            <a:r>
              <a:rPr lang="en-US" sz="1400" dirty="0">
                <a:solidFill>
                  <a:prstClr val="white"/>
                </a:solidFill>
                <a:latin typeface="Instrument Sans Medium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8524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>
            <a:extLst>
              <a:ext uri="{FF2B5EF4-FFF2-40B4-BE49-F238E27FC236}">
                <a16:creationId xmlns:a16="http://schemas.microsoft.com/office/drawing/2014/main" id="{F9F7A1D3-A081-446B-A120-D641FF56E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543661"/>
            <a:ext cx="8534400" cy="1507067"/>
          </a:xfrm>
        </p:spPr>
        <p:txBody>
          <a:bodyPr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altLang="zh-TW" dirty="0" err="1"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  <a:latin typeface="Instrument Sans Semi Bold" pitchFamily="34" charset="0"/>
              </a:rPr>
              <a:t>專題限制：當前功能與挑戰</a:t>
            </a:r>
            <a:endParaRPr lang="en-US" altLang="zh-TW" dirty="0"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  <a:latin typeface="Instrument Sans Semi Bold" pitchFamily="34" charset="0"/>
            </a:endParaRPr>
          </a:p>
        </p:txBody>
      </p:sp>
      <p:graphicFrame>
        <p:nvGraphicFramePr>
          <p:cNvPr id="11" name="資料庫圖表 10">
            <a:extLst>
              <a:ext uri="{FF2B5EF4-FFF2-40B4-BE49-F238E27FC236}">
                <a16:creationId xmlns:a16="http://schemas.microsoft.com/office/drawing/2014/main" id="{E23E650F-D28F-4D04-98FF-2DD615F0B7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4225968"/>
              </p:ext>
            </p:extLst>
          </p:nvPr>
        </p:nvGraphicFramePr>
        <p:xfrm>
          <a:off x="3132456" y="1765832"/>
          <a:ext cx="5996940" cy="3707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9840332"/>
      </p:ext>
    </p:extLst>
  </p:cSld>
  <p:clrMapOvr>
    <a:masterClrMapping/>
  </p:clrMapOvr>
</p:sld>
</file>

<file path=ppt/theme/theme1.xml><?xml version="1.0" encoding="utf-8"?>
<a:theme xmlns:a="http://schemas.openxmlformats.org/drawingml/2006/main" name="切割線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4000"/>
                <a:hueMod val="22000"/>
                <a:satMod val="220000"/>
                <a:lumMod val="6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903AAAE-3EA5-424A-B142-CC51DC1F897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1565</TotalTime>
  <Words>469</Words>
  <Application>Microsoft Office PowerPoint</Application>
  <PresentationFormat>寬螢幕</PresentationFormat>
  <Paragraphs>81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Instrument Sans Medium</vt:lpstr>
      <vt:lpstr>Instrument Sans Semi Bold</vt:lpstr>
      <vt:lpstr>Arial</vt:lpstr>
      <vt:lpstr>Arial Narrow</vt:lpstr>
      <vt:lpstr>Century Gothic</vt:lpstr>
      <vt:lpstr>Wingdings 3</vt:lpstr>
      <vt:lpstr>切割線</vt:lpstr>
      <vt:lpstr>C#專題報告-  基於 TCP 協議的多人即時聊天室</vt:lpstr>
      <vt:lpstr>緒論：研究背景與目標</vt:lpstr>
      <vt:lpstr>系統設計：架構與模組規劃</vt:lpstr>
      <vt:lpstr>流程圖</vt:lpstr>
      <vt:lpstr>PowerPoint 簡報</vt:lpstr>
      <vt:lpstr>系統實現：開發環境與核心技術</vt:lpstr>
      <vt:lpstr>測試與驗證：確保系統穩定性</vt:lpstr>
      <vt:lpstr>研究成果：功能實現與技術整合</vt:lpstr>
      <vt:lpstr>專題限制：當前功能與挑戰</vt:lpstr>
      <vt:lpstr>未來工作：系統功能展望</vt:lpstr>
      <vt:lpstr>結論與參考文獻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C#專題報告- 基於 TCP 協議的多人即時聊天室</dc:title>
  <dc:creator>冠文</dc:creator>
  <cp:lastModifiedBy>冠文</cp:lastModifiedBy>
  <cp:revision>53</cp:revision>
  <dcterms:created xsi:type="dcterms:W3CDTF">2025-06-08T06:51:45Z</dcterms:created>
  <dcterms:modified xsi:type="dcterms:W3CDTF">2025-06-10T08:31:06Z</dcterms:modified>
</cp:coreProperties>
</file>