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31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1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6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1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5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027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8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8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4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9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i="0" kern="1200" spc="4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1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20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4B5A61-C2C0-3A28-7A5D-A907D7DB6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182" y="893935"/>
            <a:ext cx="3756670" cy="3339390"/>
          </a:xfrm>
        </p:spPr>
        <p:txBody>
          <a:bodyPr anchor="b">
            <a:normAutofit/>
          </a:bodyPr>
          <a:lstStyle/>
          <a:p>
            <a:r>
              <a:rPr lang="en-US" altLang="ko-KR" sz="6000"/>
              <a:t>AWS DFIR</a:t>
            </a:r>
            <a:endParaRPr lang="ko-KR" altLang="en-US" sz="6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0E414F-1030-221D-AFA1-CBBC8A1F0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7181" y="4382814"/>
            <a:ext cx="3756669" cy="1403837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Team Dance with GPT </a:t>
            </a:r>
            <a:endParaRPr lang="ko-KR" altLang="en-US" dirty="0"/>
          </a:p>
        </p:txBody>
      </p:sp>
      <p:pic>
        <p:nvPicPr>
          <p:cNvPr id="4" name="Picture 3" descr="패턴, 스크린샷, 다채로움, 예술이(가) 표시된 사진&#10;&#10;자동 생성된 설명">
            <a:extLst>
              <a:ext uri="{FF2B5EF4-FFF2-40B4-BE49-F238E27FC236}">
                <a16:creationId xmlns:a16="http://schemas.microsoft.com/office/drawing/2014/main" id="{97C484E5-4D8E-9E3C-E004-F791E1BF0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3" r="-2" b="-2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7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3AC7A-33DB-9E5A-21C7-8C1A75A4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758952"/>
            <a:ext cx="7053553" cy="4754880"/>
          </a:xfrm>
        </p:spPr>
        <p:txBody>
          <a:bodyPr/>
          <a:lstStyle/>
          <a:p>
            <a:r>
              <a:rPr lang="en-US" altLang="ko-KR" dirty="0"/>
              <a:t>Scenario: </a:t>
            </a:r>
            <a:r>
              <a:rPr lang="en-US" altLang="ko-KR" dirty="0" err="1"/>
              <a:t>vulnerable_cognito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F5E0E-B379-80E8-1806-53CA251F4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88" y="758952"/>
            <a:ext cx="4499811" cy="475488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15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373CE-77F3-2DE9-34EA-21C8F197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Configure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30F68-D862-EC3B-2B0C-C722D649C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1"/>
            <a:ext cx="6245352" cy="5465385"/>
          </a:xfrm>
        </p:spPr>
        <p:txBody>
          <a:bodyPr/>
          <a:lstStyle/>
          <a:p>
            <a:r>
              <a:rPr lang="en-US" altLang="ko-KR" dirty="0"/>
              <a:t>AWS S3 Bucket (1)</a:t>
            </a:r>
          </a:p>
          <a:p>
            <a:endParaRPr lang="en-US" altLang="ko-KR" dirty="0"/>
          </a:p>
          <a:p>
            <a:r>
              <a:rPr lang="en-US" altLang="ko-KR" dirty="0"/>
              <a:t>Cognito </a:t>
            </a:r>
            <a:r>
              <a:rPr lang="en-US" altLang="ko-KR" dirty="0" err="1"/>
              <a:t>Userpool</a:t>
            </a:r>
            <a:r>
              <a:rPr lang="en-US" altLang="ko-KR" dirty="0"/>
              <a:t> (1)</a:t>
            </a:r>
          </a:p>
          <a:p>
            <a:endParaRPr lang="en-US" altLang="ko-KR" dirty="0"/>
          </a:p>
          <a:p>
            <a:r>
              <a:rPr lang="en-US" altLang="ko-KR" dirty="0"/>
              <a:t>Cognito </a:t>
            </a:r>
            <a:r>
              <a:rPr lang="en-US" altLang="ko-KR" dirty="0" err="1"/>
              <a:t>IdentityPool</a:t>
            </a:r>
            <a:r>
              <a:rPr lang="en-US" altLang="ko-KR" dirty="0"/>
              <a:t> (1)</a:t>
            </a:r>
          </a:p>
          <a:p>
            <a:endParaRPr lang="en-US" altLang="ko-KR" dirty="0"/>
          </a:p>
          <a:p>
            <a:r>
              <a:rPr lang="en-US" altLang="ko-KR" dirty="0"/>
              <a:t>API Gateway REST API (1)</a:t>
            </a:r>
          </a:p>
          <a:p>
            <a:endParaRPr lang="en-US" altLang="ko-KR" dirty="0"/>
          </a:p>
          <a:p>
            <a:r>
              <a:rPr lang="en-US" altLang="ko-KR" dirty="0"/>
              <a:t>Lambda (1)</a:t>
            </a:r>
          </a:p>
          <a:p>
            <a:endParaRPr lang="en-US" altLang="ko-KR" dirty="0"/>
          </a:p>
          <a:p>
            <a:r>
              <a:rPr lang="en-US" altLang="ko-KR" dirty="0"/>
              <a:t>IAM role (1)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60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64138-5449-5B15-31B0-0235C49A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A53A318-5C97-ADEA-F3B2-B55E2AA4A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88" y="1146084"/>
            <a:ext cx="6783551" cy="1139916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A3E6F2-CFD7-DCA4-17C5-C650B3C5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404" y="2673132"/>
            <a:ext cx="7125317" cy="12345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6CB6D7-9025-562C-95DE-A2EDD3F80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849" y="4397352"/>
            <a:ext cx="6058425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8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3B2CB-A1C7-168C-1ACC-6AF257DD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Our Trying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05FAF-F1B9-9CE6-00BF-FDD27CC0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701" y="758952"/>
            <a:ext cx="9484373" cy="5942790"/>
          </a:xfrm>
        </p:spPr>
        <p:txBody>
          <a:bodyPr/>
          <a:lstStyle/>
          <a:p>
            <a:r>
              <a:rPr lang="ko-KR" altLang="en-US" sz="1800" dirty="0"/>
              <a:t>수업 내용 대로 진행  </a:t>
            </a:r>
            <a:r>
              <a:rPr lang="en-US" altLang="ko-KR" sz="1800" dirty="0"/>
              <a:t>(Fail)</a:t>
            </a:r>
          </a:p>
          <a:p>
            <a:pPr lvl="1"/>
            <a:r>
              <a:rPr lang="en-US" altLang="ko-KR" sz="1800" dirty="0"/>
              <a:t>AWS Account : BoB12DFNiko, </a:t>
            </a:r>
            <a:r>
              <a:rPr lang="en-US" altLang="ko-KR" sz="1800" dirty="0" err="1"/>
              <a:t>CloudGoat</a:t>
            </a:r>
            <a:r>
              <a:rPr lang="en-US" altLang="ko-KR" sz="1800" dirty="0"/>
              <a:t> : BoB12DFNiko</a:t>
            </a:r>
          </a:p>
          <a:p>
            <a:endParaRPr lang="en-US" altLang="ko-KR" sz="1800" dirty="0"/>
          </a:p>
          <a:p>
            <a:r>
              <a:rPr lang="ko-KR" altLang="en-US" sz="1800" dirty="0"/>
              <a:t>프로필 이름 변경 </a:t>
            </a:r>
            <a:r>
              <a:rPr lang="en-US" altLang="ko-KR" sz="1800" dirty="0"/>
              <a:t>(Fail)</a:t>
            </a:r>
          </a:p>
          <a:p>
            <a:pPr lvl="1"/>
            <a:r>
              <a:rPr lang="en-US" altLang="ko-KR" sz="1800" dirty="0"/>
              <a:t> AWS Account : BoB12DFJongChan, </a:t>
            </a:r>
            <a:r>
              <a:rPr lang="en-US" altLang="ko-KR" sz="1800" dirty="0" err="1"/>
              <a:t>CloudGoat</a:t>
            </a:r>
            <a:r>
              <a:rPr lang="en-US" altLang="ko-KR" sz="1800" dirty="0"/>
              <a:t> : BoB12DFJongChan</a:t>
            </a:r>
          </a:p>
          <a:p>
            <a:pPr lvl="1"/>
            <a:endParaRPr lang="en-US" altLang="ko-KR" sz="1800" dirty="0"/>
          </a:p>
          <a:p>
            <a:r>
              <a:rPr lang="ko-KR" altLang="en-US" sz="1800" dirty="0"/>
              <a:t>운영체제 변경 </a:t>
            </a:r>
            <a:r>
              <a:rPr lang="en-US" altLang="ko-KR" sz="1800" dirty="0"/>
              <a:t>(Fail)</a:t>
            </a:r>
          </a:p>
          <a:p>
            <a:pPr lvl="1"/>
            <a:r>
              <a:rPr lang="en-US" altLang="ko-KR" sz="1800" dirty="0"/>
              <a:t> Kali -&gt; Ubuntu 22.04 Desktop</a:t>
            </a:r>
          </a:p>
          <a:p>
            <a:pPr lvl="1"/>
            <a:endParaRPr lang="en-US" altLang="ko-KR" sz="1800" dirty="0"/>
          </a:p>
          <a:p>
            <a:r>
              <a:rPr lang="ko-KR" altLang="en-US" sz="1800" dirty="0"/>
              <a:t>운영체제 변경 </a:t>
            </a:r>
            <a:r>
              <a:rPr lang="en-US" altLang="ko-KR" sz="1800" dirty="0"/>
              <a:t>(Fail)</a:t>
            </a:r>
          </a:p>
          <a:p>
            <a:pPr lvl="1"/>
            <a:r>
              <a:rPr lang="en-US" altLang="ko-KR" sz="1800" dirty="0"/>
              <a:t> Kali -&gt; Ubuntu 22.04 Desktop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136511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43C22"/>
      </a:dk2>
      <a:lt2>
        <a:srgbClr val="E8E3E2"/>
      </a:lt2>
      <a:accent1>
        <a:srgbClr val="4CAFC1"/>
      </a:accent1>
      <a:accent2>
        <a:srgbClr val="3BB192"/>
      </a:accent2>
      <a:accent3>
        <a:srgbClr val="47B56A"/>
      </a:accent3>
      <a:accent4>
        <a:srgbClr val="46B13B"/>
      </a:accent4>
      <a:accent5>
        <a:srgbClr val="7CB045"/>
      </a:accent5>
      <a:accent6>
        <a:srgbClr val="A0A737"/>
      </a:accent6>
      <a:hlink>
        <a:srgbClr val="529130"/>
      </a:hlink>
      <a:folHlink>
        <a:srgbClr val="7F7F7F"/>
      </a:folHlink>
    </a:clrScheme>
    <a:fontScheme name="Custom 211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99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Microsoft GothicNeo</vt:lpstr>
      <vt:lpstr>Arial</vt:lpstr>
      <vt:lpstr>HeadlinesVTI</vt:lpstr>
      <vt:lpstr>AWS DFIR</vt:lpstr>
      <vt:lpstr>Scenario: vulnerable_cognito</vt:lpstr>
      <vt:lpstr>Configure</vt:lpstr>
      <vt:lpstr>Error</vt:lpstr>
      <vt:lpstr>Our Trying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DFIR</dc:title>
  <dc:creator>종찬 서</dc:creator>
  <cp:lastModifiedBy>종찬 서</cp:lastModifiedBy>
  <cp:revision>2</cp:revision>
  <dcterms:created xsi:type="dcterms:W3CDTF">2023-08-20T04:53:09Z</dcterms:created>
  <dcterms:modified xsi:type="dcterms:W3CDTF">2023-08-20T14:44:04Z</dcterms:modified>
</cp:coreProperties>
</file>